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propagatio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7hwNY3ni10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97hwNY3ni10?si=Emha7fMPY5NLqClC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action-potentia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Propagation and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Musikladen. (2020). </a:t>
            </a:r>
            <a:r>
              <a:rPr i="1"/>
              <a:t>Stevie Wonder - Superstition (1974)</a:t>
            </a:r>
            <a:r>
              <a:rPr/>
              <a:t>. Youtube. Retrieved from </a:t>
            </a:r>
            <a:r>
              <a:rPr>
                <a:hlinkClick r:id="rId2"/>
              </a:rPr>
              <a:t>https://www.youtube.com/watch?v=97hwNY3ni10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https://youtu.be/97hwNY3ni10?si=Emha7fMPY5NLqClC</a:t>
            </a:r>
          </a:p>
          <a:p>
            <a:pPr lvl="0" indent="0" marL="0">
              <a:buNone/>
            </a:pPr>
            <a:r>
              <a:rPr/>
              <a:t>Musikladen (2020)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next Wednesday, February 12.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assigned.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0"/>
            <a:r>
              <a:rPr/>
              <a:t>How the action potential begins…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Action potential propagation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and neurocomputing</dc:title>
  <dc:creator/>
  <cp:keywords/>
  <dcterms:created xsi:type="dcterms:W3CDTF">2025-02-20T19:24:37Z</dcterms:created>
  <dcterms:modified xsi:type="dcterms:W3CDTF">2025-02-20T19:24:37Z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2025-02-06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