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resources/neurochemistry.qmd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youtu.be/TbZ_hTEOKZc?si=3mTczBPJCJsWF8Yc" TargetMode="External" /><Relationship Id="rId3" Type="http://schemas.openxmlformats.org/officeDocument/2006/relationships/hyperlink" Target="https://en.wikipedia.org/wiki/Mah_N&#224;_Mah_N&#224;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exercises/ex03.qmd" TargetMode="External" /><Relationship Id="rId3" Type="http://schemas.openxmlformats.org/officeDocument/2006/relationships/hyperlink" Target="../exercises/ex04.qmd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Neurochemistry &amp; Neurocomputing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PSY 511.003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2025-02-13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Link to resources/neurochemistry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Monoamine Song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https://youtu.be/TbZ_hTEOKZc?si=3mTczBPJCJsWF8Yc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https://en.wikipedia.org/wiki/Mah_Nà_Mah_Nà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Monoamine Song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Monoamines, do-do do do-do Monoamines, do do do-do Monoamines, do do do do-do do do-do do do-do do do do do-do do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Monoamine Song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Monoamines, do-pa-mine is one Monoamines, norepi, too Monoamines, sero-tonin e-pinephrine, dop-a-mine, nor-epinephrine, melatonin, whoo!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Monoamine Song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Monoamines, mod-u-late neurons  Monoamines, throughout the brain Monoamines, keep people happy, brains snappy, not sleepy, not sappy, do-do do-do do-do do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substance +</a:t>
            </a:r>
          </a:p>
          <a:p>
            <a:pPr lvl="0"/>
            <a:r>
              <a:rPr/>
              <a:t>Where released +</a:t>
            </a:r>
          </a:p>
          <a:p>
            <a:pPr lvl="0"/>
            <a:r>
              <a:rPr/>
              <a:t>What receptor =</a:t>
            </a:r>
          </a:p>
          <a:p>
            <a:pPr lvl="0"/>
            <a:r>
              <a:rPr/>
              <a:t>Physiological effect</a:t>
            </a:r>
          </a:p>
          <a:p>
            <a:pPr lvl="0"/>
            <a:r>
              <a:rPr/>
              <a:t>Chemical communication ancient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in neuroscience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Prelude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Exercise 03</a:t>
            </a:r>
            <a:r>
              <a:rPr/>
              <a:t> write-up due yesterday.</a:t>
            </a:r>
          </a:p>
          <a:p>
            <a:pPr lvl="0"/>
            <a:r>
              <a:rPr>
                <a:hlinkClick r:id="rId3"/>
              </a:rPr>
              <a:t>Exercise 04</a:t>
            </a:r>
            <a:r>
              <a:rPr/>
              <a:t> write-up due next Wednesday, February 19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Last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the action potential begins…</a:t>
            </a:r>
          </a:p>
          <a:p>
            <a:pPr lvl="0"/>
            <a:r>
              <a:rPr/>
              <a:t>How it propagates down…</a:t>
            </a:r>
          </a:p>
          <a:p>
            <a:pPr lvl="1"/>
            <a:r>
              <a:rPr/>
              <a:t>Unmyelinated axons</a:t>
            </a:r>
          </a:p>
          <a:p>
            <a:pPr lvl="1"/>
            <a:r>
              <a:rPr/>
              <a:t>Myelinated axons</a:t>
            </a:r>
          </a:p>
          <a:p>
            <a:pPr lvl="0"/>
            <a:r>
              <a:rPr/>
              <a:t>How it triggers synaptic transmission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event(s) (and where) initiate the action potential?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does the action potential propagate down unmyelinated axons?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does the action potential trigger synaptic transmission?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Neurochemistry</a:t>
            </a:r>
          </a:p>
          <a:p>
            <a:pPr lvl="1"/>
            <a:r>
              <a:rPr/>
              <a:t>Neurotransmitters</a:t>
            </a:r>
          </a:p>
          <a:p>
            <a:pPr lvl="1"/>
            <a:r>
              <a:rPr/>
              <a:t>Hormones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Neurochemistry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Neurochemistry &amp; Neurocomputing</dc:title>
  <dc:creator/>
  <cp:keywords/>
  <dcterms:created xsi:type="dcterms:W3CDTF">2025-04-09T17:30:24Z</dcterms:created>
  <dcterms:modified xsi:type="dcterms:W3CDTF">2025-04-09T17:30:24Z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bibliographystyle">
    <vt:lpwstr>apa</vt:lpwstr>
  </property>
  <property fmtid="{D5CDD505-2E9C-101B-9397-08002B2CF9AE}" pid="5" name="comments">
    <vt:lpwstr/>
  </property>
  <property fmtid="{D5CDD505-2E9C-101B-9397-08002B2CF9AE}" pid="6" name="csl">
    <vt:lpwstr>../include/bib/apa.csl</vt:lpwstr>
  </property>
  <property fmtid="{D5CDD505-2E9C-101B-9397-08002B2CF9AE}" pid="7" name="date">
    <vt:lpwstr>2025-02-13</vt:lpwstr>
  </property>
  <property fmtid="{D5CDD505-2E9C-101B-9397-08002B2CF9AE}" pid="8" name="editor">
    <vt:lpwstr>source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knitr">
    <vt:lpwstr/>
  </property>
  <property fmtid="{D5CDD505-2E9C-101B-9397-08002B2CF9AE}" pid="13" name="labels">
    <vt:lpwstr/>
  </property>
  <property fmtid="{D5CDD505-2E9C-101B-9397-08002B2CF9AE}" pid="14" name="subtitle">
    <vt:lpwstr>PSY 511.003</vt:lpwstr>
  </property>
  <property fmtid="{D5CDD505-2E9C-101B-9397-08002B2CF9AE}" pid="15" name="toc-title">
    <vt:lpwstr>Table of contents</vt:lpwstr>
  </property>
</Properties>
</file>