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5-01-30.qmd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exel.edu/legacy-center/blog/overview/2018/november/dissecting-harriet-cole-uncovering-womens-history-in-the-archives/" TargetMode="External" /><Relationship Id="rId3" Type="http://schemas.openxmlformats.org/officeDocument/2006/relationships/hyperlink" Target="https://doi.org/10.1016/j.heares.2013.07.016" TargetMode="External" /><Relationship Id="rId4" Type="http://schemas.openxmlformats.org/officeDocument/2006/relationships/hyperlink" Target="https://doi.org/10.1002/cne.20733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 Spr 2025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../include/img/harriet-bw-237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7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Cole, see McNaughton (2018)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14600"/>
                <a:gridCol w="2286000"/>
                <a:gridCol w="1600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../include/img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(below the cortex) structures</a:t>
            </a:r>
          </a:p>
        </p:txBody>
      </p:sp>
      <p:pic>
        <p:nvPicPr>
          <p:cNvPr descr="../include/img/medial-labe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rves-pairs-muscles-region-head-sense-organ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https://www.researchgate.net/profile/Saeede-Rahimi-Damirchi-Darasi/publication/324683974/figure/fig10/AS:753484697726976@1556656159277/Diagram-showing-the-relationship-between-spinal-nerve-roots-and-vertebrae-27.jp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https://www.researchgate.net/profile/Brian-Wandell/publication/8988812/figure/fig1/AS:280067633631238@1443784735289/The-Retinotopy-paradigm-Two-stimuli-are-used-to-measure-the-retinotopic-maps-in-cortex.png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 from Saenz &amp; Langers (2014)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29, 2025.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 every ~25 min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McNaughton, A. (2018, November 20). Dissecting harriet cole: Uncovering women’s history in the archives. Retrieved January 8, 2025, from </a:t>
            </a:r>
            <a:r>
              <a:rPr>
                <a:hlinkClick r:id="rId2"/>
              </a:rPr>
              <a:t>https://drexel.edu/legacy-center/blog/overview/2018/november/dissecting-harriet-cole-uncovering-womens-history-in-the-archives/</a:t>
            </a:r>
          </a:p>
          <a:p>
            <a:pPr lvl="0" indent="0" marL="0">
              <a:buNone/>
            </a:pPr>
            <a:r>
              <a:rPr/>
              <a:t>Saenz, M., &amp; Langers, D. R. M. (2014). Tonotopic mapping of human auditory cortex. </a:t>
            </a:r>
            <a:r>
              <a:rPr i="1"/>
              <a:t>Hearing Research</a:t>
            </a:r>
            <a:r>
              <a:rPr/>
              <a:t>, </a:t>
            </a:r>
            <a:r>
              <a:rPr i="1"/>
              <a:t>307</a:t>
            </a:r>
            <a:r>
              <a:rPr/>
              <a:t>, 42–52. </a:t>
            </a:r>
            <a:r>
              <a:rPr>
                <a:hlinkClick r:id="rId3"/>
              </a:rPr>
              <a:t>https://doi.org/10.1016/j.heares.2013.07.016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4"/>
              </a:rPr>
              <a:t>https://doi.org/10.1002/cne.20733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shorthand for nervous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Information processing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Inputs from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Outputs to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</a:p>
          <a:p>
            <a:pPr lvl="0"/>
            <a:r>
              <a:rPr/>
              <a:t>What computations occur where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anatomy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Located where</a:t>
            </a:r>
          </a:p>
          <a:p>
            <a:pPr lvl="0"/>
            <a:r>
              <a:rPr/>
              <a:t>Connected to</a:t>
            </a:r>
          </a:p>
          <a:p>
            <a:pPr lvl="0"/>
            <a:r>
              <a:rPr/>
              <a:t>Involved 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2025-03-06T17:59:07Z</dcterms:created>
  <dcterms:modified xsi:type="dcterms:W3CDTF">2025-03-06T17:59:07Z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knitr">
    <vt:lpwstr/>
  </property>
  <property fmtid="{D5CDD505-2E9C-101B-9397-08002B2CF9AE}" pid="12" name="labels">
    <vt:lpwstr/>
  </property>
  <property fmtid="{D5CDD505-2E9C-101B-9397-08002B2CF9AE}" pid="13" name="subtitle">
    <vt:lpwstr>PSY 511.003 Spr 2025</vt:lpwstr>
  </property>
  <property fmtid="{D5CDD505-2E9C-101B-9397-08002B2CF9AE}" pid="14" name="toc-title">
    <vt:lpwstr>Table of contents</vt:lpwstr>
  </property>
</Properties>
</file>