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ells.qmd#propagation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97hwNY3ni10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outu.be/97hwNY3ni10?si=Emha7fMPY5NLqClC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3.qmd" TargetMode="External" /><Relationship Id="rId3" Type="http://schemas.openxmlformats.org/officeDocument/2006/relationships/hyperlink" Target="../exercises/ex04.qmd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ells.qmd#action-potentia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Propagation and neurocomputing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2025-02-06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 to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Synaptic transmission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Neurochemistry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Musikladen. (2020). </a:t>
            </a:r>
            <a:r>
              <a:rPr i="1"/>
              <a:t>Stevie Wonder - Superstition (1974)</a:t>
            </a:r>
            <a:r>
              <a:rPr/>
              <a:t>. Youtube. Retrieved from </a:t>
            </a:r>
            <a:r>
              <a:rPr>
                <a:hlinkClick r:id="rId2"/>
              </a:rPr>
              <a:t>https://www.youtube.com/watch?v=97hwNY3ni10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https://youtu.be/97hwNY3ni10?si=Emha7fMPY5NLqClC</a:t>
            </a:r>
          </a:p>
          <a:p>
            <a:pPr lvl="0" indent="0" marL="0">
              <a:buNone/>
            </a:pPr>
            <a:r>
              <a:rPr/>
              <a:t>Musikladen (2020)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Exercise 03</a:t>
            </a:r>
            <a:r>
              <a:rPr/>
              <a:t> write-up due next Wednesday, February 12.</a:t>
            </a:r>
          </a:p>
          <a:p>
            <a:pPr lvl="0"/>
            <a:r>
              <a:rPr>
                <a:hlinkClick r:id="rId3"/>
              </a:rPr>
              <a:t>Exercise 04</a:t>
            </a:r>
            <a:r>
              <a:rPr/>
              <a:t> assigned.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Resting potential</a:t>
            </a:r>
          </a:p>
          <a:p>
            <a:pPr lvl="0"/>
            <a:r>
              <a:rPr/>
              <a:t>How the action potential begins…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the action potential propagates down…</a:t>
            </a:r>
          </a:p>
          <a:p>
            <a:pPr lvl="1"/>
            <a:r>
              <a:rPr/>
              <a:t>Unmyelinated axons</a:t>
            </a:r>
          </a:p>
          <a:p>
            <a:pPr lvl="1"/>
            <a:r>
              <a:rPr/>
              <a:t>Myelinated axons</a:t>
            </a:r>
          </a:p>
          <a:p>
            <a:pPr lvl="0"/>
            <a:r>
              <a:rPr/>
              <a:t>How it triggers synaptic transmission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Action potential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 to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Action potential propagation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Synaptic transmission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Propagation and neurocomputing</dc:title>
  <dc:creator/>
  <cp:keywords/>
  <dcterms:created xsi:type="dcterms:W3CDTF">2025-03-06T17:59:10Z</dcterms:created>
  <dcterms:modified xsi:type="dcterms:W3CDTF">2025-03-06T17:59:10Z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date">
    <vt:lpwstr>2025-02-06</vt:lpwstr>
  </property>
  <property fmtid="{D5CDD505-2E9C-101B-9397-08002B2CF9AE}" pid="8" name="editor">
    <vt:lpwstr>source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knitr">
    <vt:lpwstr/>
  </property>
  <property fmtid="{D5CDD505-2E9C-101B-9397-08002B2CF9AE}" pid="13" name="labels">
    <vt:lpwstr/>
  </property>
  <property fmtid="{D5CDD505-2E9C-101B-9397-08002B2CF9AE}" pid="14" name="subtitle">
    <vt:lpwstr>PSY 511.003</vt:lpwstr>
  </property>
  <property fmtid="{D5CDD505-2E9C-101B-9397-08002B2CF9AE}" pid="15" name="toc-title">
    <vt:lpwstr>Table of contents</vt:lpwstr>
  </property>
</Properties>
</file>