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PSY</a:t>
            </a:r>
            <a:r>
              <a:rPr/>
              <a:t> </a:t>
            </a:r>
            <a:r>
              <a:rPr/>
              <a:t>525</a:t>
            </a:r>
            <a:br/>
            <a:br/>
            <a:r>
              <a:rPr/>
              <a:t>Rick</a:t>
            </a:r>
            <a:r>
              <a:rPr/>
              <a:t> </a:t>
            </a:r>
            <a:r>
              <a:rPr/>
              <a:t>Gilmore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2020-02-20</a:t>
            </a:r>
            <a:r>
              <a:rPr/>
              <a:t> </a:t>
            </a:r>
            <a:r>
              <a:rPr/>
              <a:t>10:51:01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  <a:r>
              <a:rPr/>
              <a:t> </a:t>
            </a:r>
            <a:r>
              <a:rPr/>
              <a:t>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  <a:r>
              <a:rPr/>
              <a:t> </a:t>
            </a:r>
            <a:r>
              <a:rPr/>
              <a:t>2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sample-presentation-powerpoin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slide without a header.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sleic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82296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R Markdown Presentation</dc:title>
  <dc:creator>Rick Gilmore</dc:creator>
  <cp:keywords/>
  <dcterms:created xsi:type="dcterms:W3CDTF">2020-02-20T15:51:02Z</dcterms:created>
  <dcterms:modified xsi:type="dcterms:W3CDTF">2020-02-20T15:51:02Z</dcterms:modified>
</cp:coreProperties>
</file>