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9"/>
  </p:notesMasterIdLst>
  <p:sldIdLst>
    <p:sldId id="256" r:id="rId2"/>
    <p:sldId id="266" r:id="rId3"/>
    <p:sldId id="258" r:id="rId4"/>
    <p:sldId id="269" r:id="rId5"/>
    <p:sldId id="268" r:id="rId6"/>
    <p:sldId id="262"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15"/>
    <p:restoredTop sz="92548"/>
  </p:normalViewPr>
  <p:slideViewPr>
    <p:cSldViewPr snapToGrid="0" snapToObjects="1">
      <p:cViewPr>
        <p:scale>
          <a:sx n="99" d="100"/>
          <a:sy n="99" d="100"/>
        </p:scale>
        <p:origin x="31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21F68-10E5-1F43-8C2D-444472A5CB76}" type="doc">
      <dgm:prSet loTypeId="urn:microsoft.com/office/officeart/2005/8/layout/hierarchy2" loCatId="" qsTypeId="urn:microsoft.com/office/officeart/2005/8/quickstyle/simple3" qsCatId="simple" csTypeId="urn:microsoft.com/office/officeart/2005/8/colors/accent1_2" csCatId="accent1" phldr="1"/>
      <dgm:spPr/>
      <dgm:t>
        <a:bodyPr/>
        <a:lstStyle/>
        <a:p>
          <a:endParaRPr lang="en-US"/>
        </a:p>
      </dgm:t>
    </dgm:pt>
    <dgm:pt modelId="{37AD2FEB-D5C7-174D-BB2E-B70F1F15270B}">
      <dgm:prSet phldrT="[Text]" custT="1"/>
      <dgm:spPr/>
      <dgm:t>
        <a:bodyPr/>
        <a:lstStyle/>
        <a:p>
          <a:r>
            <a:rPr lang="en-US" sz="1050" dirty="0" smtClean="0"/>
            <a:t>Project name/</a:t>
          </a:r>
          <a:endParaRPr lang="en-US" sz="1050" dirty="0"/>
        </a:p>
      </dgm:t>
    </dgm:pt>
    <dgm:pt modelId="{427EF0F6-B913-AC4F-9A07-CAB8E8895AF4}" type="parTrans" cxnId="{386B1600-BA66-994A-A2D4-5567FC656071}">
      <dgm:prSet/>
      <dgm:spPr/>
      <dgm:t>
        <a:bodyPr/>
        <a:lstStyle/>
        <a:p>
          <a:endParaRPr lang="en-US" sz="1800">
            <a:solidFill>
              <a:schemeClr val="tx1"/>
            </a:solidFill>
          </a:endParaRPr>
        </a:p>
      </dgm:t>
    </dgm:pt>
    <dgm:pt modelId="{D5023A3B-DA67-674B-8B24-2A35DAF9810A}" type="sibTrans" cxnId="{386B1600-BA66-994A-A2D4-5567FC656071}">
      <dgm:prSet/>
      <dgm:spPr/>
      <dgm:t>
        <a:bodyPr/>
        <a:lstStyle/>
        <a:p>
          <a:endParaRPr lang="en-US" sz="1800">
            <a:solidFill>
              <a:schemeClr val="tx1"/>
            </a:solidFill>
          </a:endParaRPr>
        </a:p>
      </dgm:t>
    </dgm:pt>
    <dgm:pt modelId="{818D6821-A7D3-EA48-8E1E-2D7251699073}">
      <dgm:prSet phldrT="[Text]" custT="1"/>
      <dgm:spPr/>
      <dgm:t>
        <a:bodyPr/>
        <a:lstStyle/>
        <a:p>
          <a:r>
            <a:rPr lang="en-US" sz="1050" dirty="0" smtClean="0"/>
            <a:t>Code/</a:t>
          </a:r>
          <a:endParaRPr lang="en-US" sz="1050" dirty="0"/>
        </a:p>
      </dgm:t>
    </dgm:pt>
    <dgm:pt modelId="{FDFCBC95-B8EC-E64F-8DBC-34CD2967188F}" type="parTrans" cxnId="{75B9EC6B-2270-4D47-A3F8-DBF9C8DB1B9C}">
      <dgm:prSet custT="1"/>
      <dgm:spPr/>
      <dgm:t>
        <a:bodyPr/>
        <a:lstStyle/>
        <a:p>
          <a:endParaRPr lang="en-US" sz="1000">
            <a:solidFill>
              <a:schemeClr val="tx1"/>
            </a:solidFill>
          </a:endParaRPr>
        </a:p>
      </dgm:t>
    </dgm:pt>
    <dgm:pt modelId="{9572A2A7-36E2-DB4D-B989-6F0F7BDD9435}" type="sibTrans" cxnId="{75B9EC6B-2270-4D47-A3F8-DBF9C8DB1B9C}">
      <dgm:prSet/>
      <dgm:spPr/>
      <dgm:t>
        <a:bodyPr/>
        <a:lstStyle/>
        <a:p>
          <a:endParaRPr lang="en-US" sz="1800">
            <a:solidFill>
              <a:schemeClr val="tx1"/>
            </a:solidFill>
          </a:endParaRPr>
        </a:p>
      </dgm:t>
    </dgm:pt>
    <dgm:pt modelId="{5757F1C0-0C50-4442-A986-3B322FE925C2}">
      <dgm:prSet phldrT="[Text]" custT="1"/>
      <dgm:spPr/>
      <dgm:t>
        <a:bodyPr/>
        <a:lstStyle/>
        <a:p>
          <a:r>
            <a:rPr lang="en-US" sz="1050" smtClean="0"/>
            <a:t>Wrangling.R</a:t>
          </a:r>
          <a:endParaRPr lang="en-US" sz="1050" dirty="0"/>
        </a:p>
      </dgm:t>
    </dgm:pt>
    <dgm:pt modelId="{5BAD7C4F-F972-A54A-A018-5E2DBE95582D}" type="parTrans" cxnId="{DA186CFD-3849-104F-A752-F7F17C88DF15}">
      <dgm:prSet custT="1"/>
      <dgm:spPr/>
      <dgm:t>
        <a:bodyPr/>
        <a:lstStyle/>
        <a:p>
          <a:endParaRPr lang="en-US" sz="1000">
            <a:solidFill>
              <a:schemeClr val="tx1"/>
            </a:solidFill>
          </a:endParaRPr>
        </a:p>
      </dgm:t>
    </dgm:pt>
    <dgm:pt modelId="{6B257615-0AE1-394F-893D-DF7F7599CB98}" type="sibTrans" cxnId="{DA186CFD-3849-104F-A752-F7F17C88DF15}">
      <dgm:prSet/>
      <dgm:spPr/>
      <dgm:t>
        <a:bodyPr/>
        <a:lstStyle/>
        <a:p>
          <a:endParaRPr lang="en-US" sz="1800">
            <a:solidFill>
              <a:schemeClr val="tx1"/>
            </a:solidFill>
          </a:endParaRPr>
        </a:p>
      </dgm:t>
    </dgm:pt>
    <dgm:pt modelId="{C9F237B6-468F-B548-9D20-F679F3371519}">
      <dgm:prSet phldrT="[Text]" custT="1"/>
      <dgm:spPr/>
      <dgm:t>
        <a:bodyPr/>
        <a:lstStyle/>
        <a:p>
          <a:r>
            <a:rPr lang="en-US" sz="1050" dirty="0" smtClean="0"/>
            <a:t>Data/</a:t>
          </a:r>
          <a:endParaRPr lang="en-US" sz="1050" dirty="0"/>
        </a:p>
      </dgm:t>
    </dgm:pt>
    <dgm:pt modelId="{A0BC6F40-B7D6-1146-8D44-764FF660F089}" type="parTrans" cxnId="{21339FDB-0083-1941-92FC-A841BC98F608}">
      <dgm:prSet custT="1"/>
      <dgm:spPr/>
      <dgm:t>
        <a:bodyPr/>
        <a:lstStyle/>
        <a:p>
          <a:endParaRPr lang="en-US" sz="1000">
            <a:solidFill>
              <a:schemeClr val="tx1"/>
            </a:solidFill>
          </a:endParaRPr>
        </a:p>
      </dgm:t>
    </dgm:pt>
    <dgm:pt modelId="{B7E26C18-D8F9-AF4B-B84B-30FF4E534F80}" type="sibTrans" cxnId="{21339FDB-0083-1941-92FC-A841BC98F608}">
      <dgm:prSet/>
      <dgm:spPr/>
      <dgm:t>
        <a:bodyPr/>
        <a:lstStyle/>
        <a:p>
          <a:endParaRPr lang="en-US" sz="1800">
            <a:solidFill>
              <a:schemeClr val="tx1"/>
            </a:solidFill>
          </a:endParaRPr>
        </a:p>
      </dgm:t>
    </dgm:pt>
    <dgm:pt modelId="{F15C625C-8123-BF40-B66D-EDCE6CA0A835}">
      <dgm:prSet phldrT="[Text]" custT="1"/>
      <dgm:spPr/>
      <dgm:t>
        <a:bodyPr/>
        <a:lstStyle/>
        <a:p>
          <a:r>
            <a:rPr lang="en-US" sz="1050" dirty="0" smtClean="0"/>
            <a:t>Raw/</a:t>
          </a:r>
          <a:endParaRPr lang="en-US" sz="1050" dirty="0"/>
        </a:p>
      </dgm:t>
    </dgm:pt>
    <dgm:pt modelId="{07BE309A-7CA6-9547-A668-5A2CEB43A0F7}" type="parTrans" cxnId="{926B778E-E241-8840-8841-10731C112DD4}">
      <dgm:prSet custT="1"/>
      <dgm:spPr/>
      <dgm:t>
        <a:bodyPr/>
        <a:lstStyle/>
        <a:p>
          <a:endParaRPr lang="en-US" sz="1000">
            <a:solidFill>
              <a:schemeClr val="tx1"/>
            </a:solidFill>
          </a:endParaRPr>
        </a:p>
      </dgm:t>
    </dgm:pt>
    <dgm:pt modelId="{8C09E566-8B39-E74A-82FC-5353CF2349ED}" type="sibTrans" cxnId="{926B778E-E241-8840-8841-10731C112DD4}">
      <dgm:prSet/>
      <dgm:spPr/>
      <dgm:t>
        <a:bodyPr/>
        <a:lstStyle/>
        <a:p>
          <a:endParaRPr lang="en-US" sz="1800">
            <a:solidFill>
              <a:schemeClr val="tx1"/>
            </a:solidFill>
          </a:endParaRPr>
        </a:p>
      </dgm:t>
    </dgm:pt>
    <dgm:pt modelId="{47FAFAE0-3E1E-6745-88AD-68B24D85FC73}">
      <dgm:prSet phldrT="[Text]" custT="1"/>
      <dgm:spPr/>
      <dgm:t>
        <a:bodyPr/>
        <a:lstStyle/>
        <a:p>
          <a:r>
            <a:rPr lang="en-US" sz="1050" smtClean="0"/>
            <a:t>Visualization.R</a:t>
          </a:r>
          <a:endParaRPr lang="en-US" sz="1050" dirty="0"/>
        </a:p>
      </dgm:t>
    </dgm:pt>
    <dgm:pt modelId="{968530B3-F914-8043-B3AD-DC74B75482F3}" type="parTrans" cxnId="{9B377630-C4E5-9048-86CE-6755ED8CBDFA}">
      <dgm:prSet custT="1"/>
      <dgm:spPr/>
      <dgm:t>
        <a:bodyPr/>
        <a:lstStyle/>
        <a:p>
          <a:endParaRPr lang="en-US" sz="1000">
            <a:solidFill>
              <a:schemeClr val="tx1"/>
            </a:solidFill>
          </a:endParaRPr>
        </a:p>
      </dgm:t>
    </dgm:pt>
    <dgm:pt modelId="{45967F49-5479-5D4A-974D-AD9365BA0B5D}" type="sibTrans" cxnId="{9B377630-C4E5-9048-86CE-6755ED8CBDFA}">
      <dgm:prSet/>
      <dgm:spPr/>
      <dgm:t>
        <a:bodyPr/>
        <a:lstStyle/>
        <a:p>
          <a:endParaRPr lang="en-US" sz="1800">
            <a:solidFill>
              <a:schemeClr val="tx1"/>
            </a:solidFill>
          </a:endParaRPr>
        </a:p>
      </dgm:t>
    </dgm:pt>
    <dgm:pt modelId="{B504AE57-59C3-2240-B7C9-84B6D6DE201C}">
      <dgm:prSet phldrT="[Text]" custT="1"/>
      <dgm:spPr/>
      <dgm:t>
        <a:bodyPr/>
        <a:lstStyle/>
        <a:p>
          <a:r>
            <a:rPr lang="en-US" sz="1050" smtClean="0"/>
            <a:t>Analysis.R</a:t>
          </a:r>
          <a:endParaRPr lang="en-US" sz="1050" dirty="0"/>
        </a:p>
      </dgm:t>
    </dgm:pt>
    <dgm:pt modelId="{20351FE2-13E8-534C-92EF-CC49FAA9719B}" type="parTrans" cxnId="{DF969DD4-D0A4-AC45-B6D5-8BE27B63F9CF}">
      <dgm:prSet custT="1"/>
      <dgm:spPr/>
      <dgm:t>
        <a:bodyPr/>
        <a:lstStyle/>
        <a:p>
          <a:endParaRPr lang="en-US" sz="1000">
            <a:solidFill>
              <a:schemeClr val="tx1"/>
            </a:solidFill>
          </a:endParaRPr>
        </a:p>
      </dgm:t>
    </dgm:pt>
    <dgm:pt modelId="{78904993-E4AD-6149-A111-29A12B668403}" type="sibTrans" cxnId="{DF969DD4-D0A4-AC45-B6D5-8BE27B63F9CF}">
      <dgm:prSet/>
      <dgm:spPr/>
      <dgm:t>
        <a:bodyPr/>
        <a:lstStyle/>
        <a:p>
          <a:endParaRPr lang="en-US" sz="1800">
            <a:solidFill>
              <a:schemeClr val="tx1"/>
            </a:solidFill>
          </a:endParaRPr>
        </a:p>
      </dgm:t>
    </dgm:pt>
    <dgm:pt modelId="{084DC42F-D62B-B045-B8C0-938784B1BCC0}">
      <dgm:prSet phldrT="[Text]" custT="1"/>
      <dgm:spPr/>
      <dgm:t>
        <a:bodyPr/>
        <a:lstStyle/>
        <a:p>
          <a:r>
            <a:rPr lang="en-US" sz="1050" dirty="0" smtClean="0"/>
            <a:t>Figures/</a:t>
          </a:r>
          <a:endParaRPr lang="en-US" sz="1050" dirty="0"/>
        </a:p>
      </dgm:t>
    </dgm:pt>
    <dgm:pt modelId="{3F2A126D-F229-8F44-9305-4AAD439D0759}" type="parTrans" cxnId="{421BA005-59B8-2B41-BADC-2940B26076C7}">
      <dgm:prSet custT="1"/>
      <dgm:spPr/>
      <dgm:t>
        <a:bodyPr/>
        <a:lstStyle/>
        <a:p>
          <a:endParaRPr lang="en-US" sz="1000">
            <a:solidFill>
              <a:schemeClr val="tx1"/>
            </a:solidFill>
          </a:endParaRPr>
        </a:p>
      </dgm:t>
    </dgm:pt>
    <dgm:pt modelId="{B2D08207-A72B-6649-8B85-F17C0E00CB4D}" type="sibTrans" cxnId="{421BA005-59B8-2B41-BADC-2940B26076C7}">
      <dgm:prSet/>
      <dgm:spPr/>
      <dgm:t>
        <a:bodyPr/>
        <a:lstStyle/>
        <a:p>
          <a:endParaRPr lang="en-US" sz="1800">
            <a:solidFill>
              <a:schemeClr val="tx1"/>
            </a:solidFill>
          </a:endParaRPr>
        </a:p>
      </dgm:t>
    </dgm:pt>
    <dgm:pt modelId="{99ADE34B-2A58-0044-B83A-4B229C76C658}">
      <dgm:prSet phldrT="[Text]" custT="1"/>
      <dgm:spPr/>
      <dgm:t>
        <a:bodyPr/>
        <a:lstStyle/>
        <a:p>
          <a:r>
            <a:rPr lang="en-US" sz="1050" dirty="0" smtClean="0"/>
            <a:t>Proc/</a:t>
          </a:r>
          <a:endParaRPr lang="en-US" sz="1050" dirty="0"/>
        </a:p>
      </dgm:t>
    </dgm:pt>
    <dgm:pt modelId="{8356F003-0775-3545-BFC8-15CB0C20E3AE}" type="parTrans" cxnId="{E72F72F5-E7B6-4443-AF7D-FC751F69B8EC}">
      <dgm:prSet custT="1"/>
      <dgm:spPr/>
      <dgm:t>
        <a:bodyPr/>
        <a:lstStyle/>
        <a:p>
          <a:endParaRPr lang="en-US" sz="1000">
            <a:solidFill>
              <a:schemeClr val="tx1"/>
            </a:solidFill>
          </a:endParaRPr>
        </a:p>
      </dgm:t>
    </dgm:pt>
    <dgm:pt modelId="{087FAB75-C073-8A4C-9C76-DA360741B041}" type="sibTrans" cxnId="{E72F72F5-E7B6-4443-AF7D-FC751F69B8EC}">
      <dgm:prSet/>
      <dgm:spPr/>
      <dgm:t>
        <a:bodyPr/>
        <a:lstStyle/>
        <a:p>
          <a:endParaRPr lang="en-US" sz="1800">
            <a:solidFill>
              <a:schemeClr val="tx1"/>
            </a:solidFill>
          </a:endParaRPr>
        </a:p>
      </dgm:t>
    </dgm:pt>
    <dgm:pt modelId="{91A9E23C-912E-2C41-941D-A22E98FA6D28}">
      <dgm:prSet phldrT="[Text]" custT="1"/>
      <dgm:spPr/>
      <dgm:t>
        <a:bodyPr/>
        <a:lstStyle/>
        <a:p>
          <a:r>
            <a:rPr lang="en-US" sz="1050" dirty="0" err="1" smtClean="0"/>
            <a:t>ToPublish</a:t>
          </a:r>
          <a:r>
            <a:rPr lang="en-US" sz="1050" dirty="0" smtClean="0"/>
            <a:t>/</a:t>
          </a:r>
          <a:endParaRPr lang="en-US" sz="1050" dirty="0"/>
        </a:p>
      </dgm:t>
    </dgm:pt>
    <dgm:pt modelId="{60339B22-AB0E-2E4E-B040-AD5352C5D832}" type="parTrans" cxnId="{03CD8B28-1C5F-864D-9710-85035FE8472F}">
      <dgm:prSet custT="1"/>
      <dgm:spPr/>
      <dgm:t>
        <a:bodyPr/>
        <a:lstStyle/>
        <a:p>
          <a:endParaRPr lang="en-US" sz="1000">
            <a:solidFill>
              <a:schemeClr val="tx1"/>
            </a:solidFill>
          </a:endParaRPr>
        </a:p>
      </dgm:t>
    </dgm:pt>
    <dgm:pt modelId="{4A055D84-0E92-404C-AC07-0DA93CCD9B8B}" type="sibTrans" cxnId="{03CD8B28-1C5F-864D-9710-85035FE8472F}">
      <dgm:prSet/>
      <dgm:spPr/>
      <dgm:t>
        <a:bodyPr/>
        <a:lstStyle/>
        <a:p>
          <a:endParaRPr lang="en-US" sz="1800">
            <a:solidFill>
              <a:schemeClr val="tx1"/>
            </a:solidFill>
          </a:endParaRPr>
        </a:p>
      </dgm:t>
    </dgm:pt>
    <dgm:pt modelId="{E58C7C4C-B13D-5044-B306-9B97C1F37129}">
      <dgm:prSet phldrT="[Text]" custT="1"/>
      <dgm:spPr/>
      <dgm:t>
        <a:bodyPr/>
        <a:lstStyle/>
        <a:p>
          <a:r>
            <a:rPr lang="en-US" sz="1050" dirty="0" smtClean="0"/>
            <a:t>01 - BPD Group </a:t>
          </a:r>
          <a:r>
            <a:rPr lang="en-US" sz="1050" dirty="0" err="1" smtClean="0"/>
            <a:t>Boxplots.pdf</a:t>
          </a:r>
          <a:endParaRPr lang="en-US" sz="1050" dirty="0"/>
        </a:p>
      </dgm:t>
    </dgm:pt>
    <dgm:pt modelId="{E117279D-D927-8C4A-AF04-9B9269CA5F41}" type="parTrans" cxnId="{C771B02E-39D8-C644-974A-1EEE6FDD32F2}">
      <dgm:prSet custT="1"/>
      <dgm:spPr/>
      <dgm:t>
        <a:bodyPr/>
        <a:lstStyle/>
        <a:p>
          <a:endParaRPr lang="en-US" sz="1000">
            <a:solidFill>
              <a:schemeClr val="tx1"/>
            </a:solidFill>
          </a:endParaRPr>
        </a:p>
      </dgm:t>
    </dgm:pt>
    <dgm:pt modelId="{69D3450D-C9ED-D942-B65E-1469FF149FBC}" type="sibTrans" cxnId="{C771B02E-39D8-C644-974A-1EEE6FDD32F2}">
      <dgm:prSet/>
      <dgm:spPr/>
      <dgm:t>
        <a:bodyPr/>
        <a:lstStyle/>
        <a:p>
          <a:endParaRPr lang="en-US" sz="1800">
            <a:solidFill>
              <a:schemeClr val="tx1"/>
            </a:solidFill>
          </a:endParaRPr>
        </a:p>
      </dgm:t>
    </dgm:pt>
    <dgm:pt modelId="{6999FF66-7C47-6345-9862-202235A722CF}">
      <dgm:prSet phldrT="[Text]" custT="1"/>
      <dgm:spPr/>
      <dgm:t>
        <a:bodyPr/>
        <a:lstStyle/>
        <a:p>
          <a:r>
            <a:rPr lang="en-US" sz="1050" smtClean="0"/>
            <a:t>02 - BPD AI Corrs.pdf</a:t>
          </a:r>
          <a:endParaRPr lang="en-US" sz="1050" dirty="0"/>
        </a:p>
      </dgm:t>
    </dgm:pt>
    <dgm:pt modelId="{F25BE5C2-97F1-D549-933C-7F7665D3F7DD}" type="parTrans" cxnId="{12C97D4F-E1E8-B141-B504-B739E1D2064A}">
      <dgm:prSet custT="1"/>
      <dgm:spPr/>
      <dgm:t>
        <a:bodyPr/>
        <a:lstStyle/>
        <a:p>
          <a:endParaRPr lang="en-US" sz="1000">
            <a:solidFill>
              <a:schemeClr val="tx1"/>
            </a:solidFill>
          </a:endParaRPr>
        </a:p>
      </dgm:t>
    </dgm:pt>
    <dgm:pt modelId="{E127F916-3E2F-BD40-9699-856AF6C54C2D}" type="sibTrans" cxnId="{12C97D4F-E1E8-B141-B504-B739E1D2064A}">
      <dgm:prSet/>
      <dgm:spPr/>
      <dgm:t>
        <a:bodyPr/>
        <a:lstStyle/>
        <a:p>
          <a:endParaRPr lang="en-US" sz="1800">
            <a:solidFill>
              <a:schemeClr val="tx1"/>
            </a:solidFill>
          </a:endParaRPr>
        </a:p>
      </dgm:t>
    </dgm:pt>
    <dgm:pt modelId="{8B34D904-B65A-3646-9BB6-86E1012B2593}">
      <dgm:prSet phldrT="[Text]" custT="1"/>
      <dgm:spPr/>
      <dgm:t>
        <a:bodyPr/>
        <a:lstStyle/>
        <a:p>
          <a:r>
            <a:rPr lang="en-US" sz="1050" smtClean="0"/>
            <a:t>BDI.csv</a:t>
          </a:r>
          <a:endParaRPr lang="en-US" sz="1050" dirty="0"/>
        </a:p>
      </dgm:t>
    </dgm:pt>
    <dgm:pt modelId="{D94B8FF7-9253-BB42-A994-4F7F6049E2FB}" type="parTrans" cxnId="{E07569E1-F450-6B42-903F-1732428E130E}">
      <dgm:prSet custT="1"/>
      <dgm:spPr/>
      <dgm:t>
        <a:bodyPr/>
        <a:lstStyle/>
        <a:p>
          <a:endParaRPr lang="en-US" sz="1000">
            <a:solidFill>
              <a:schemeClr val="tx1"/>
            </a:solidFill>
          </a:endParaRPr>
        </a:p>
      </dgm:t>
    </dgm:pt>
    <dgm:pt modelId="{BD1DEF85-AD83-7440-9A1F-844E037EBCDC}" type="sibTrans" cxnId="{E07569E1-F450-6B42-903F-1732428E130E}">
      <dgm:prSet/>
      <dgm:spPr/>
      <dgm:t>
        <a:bodyPr/>
        <a:lstStyle/>
        <a:p>
          <a:endParaRPr lang="en-US" sz="1800">
            <a:solidFill>
              <a:schemeClr val="tx1"/>
            </a:solidFill>
          </a:endParaRPr>
        </a:p>
      </dgm:t>
    </dgm:pt>
    <dgm:pt modelId="{C51BA107-3254-4346-A399-ED8920A302DC}">
      <dgm:prSet phldrT="[Text]" custT="1"/>
      <dgm:spPr/>
      <dgm:t>
        <a:bodyPr/>
        <a:lstStyle/>
        <a:p>
          <a:r>
            <a:rPr lang="en-US" sz="1050" smtClean="0"/>
            <a:t>Demograph.csv</a:t>
          </a:r>
          <a:endParaRPr lang="en-US" sz="1050" dirty="0"/>
        </a:p>
      </dgm:t>
    </dgm:pt>
    <dgm:pt modelId="{275468CF-53DF-C945-9872-D7BFBC22C99C}" type="parTrans" cxnId="{E3787316-309B-AB48-95BF-25E5254E0E56}">
      <dgm:prSet custT="1"/>
      <dgm:spPr/>
      <dgm:t>
        <a:bodyPr/>
        <a:lstStyle/>
        <a:p>
          <a:endParaRPr lang="en-US" sz="1000">
            <a:solidFill>
              <a:schemeClr val="tx1"/>
            </a:solidFill>
          </a:endParaRPr>
        </a:p>
      </dgm:t>
    </dgm:pt>
    <dgm:pt modelId="{B634E9CC-366E-AF44-9008-B1779FFC1472}" type="sibTrans" cxnId="{E3787316-309B-AB48-95BF-25E5254E0E56}">
      <dgm:prSet/>
      <dgm:spPr/>
      <dgm:t>
        <a:bodyPr/>
        <a:lstStyle/>
        <a:p>
          <a:endParaRPr lang="en-US" sz="1800">
            <a:solidFill>
              <a:schemeClr val="tx1"/>
            </a:solidFill>
          </a:endParaRPr>
        </a:p>
      </dgm:t>
    </dgm:pt>
    <dgm:pt modelId="{E86493CD-1D5C-4F42-9F69-7472593F6D47}">
      <dgm:prSet phldrT="[Text]" custT="1"/>
      <dgm:spPr/>
      <dgm:t>
        <a:bodyPr/>
        <a:lstStyle/>
        <a:p>
          <a:r>
            <a:rPr lang="en-US" sz="1050" dirty="0" smtClean="0"/>
            <a:t>EMA_3Weeks.csv.gz</a:t>
          </a:r>
          <a:endParaRPr lang="en-US" sz="1050" dirty="0"/>
        </a:p>
      </dgm:t>
    </dgm:pt>
    <dgm:pt modelId="{ED7B8F36-A76B-3B46-87DD-8ACA31FC20CE}" type="parTrans" cxnId="{E2580DE0-0E08-5E4B-9423-963064D08251}">
      <dgm:prSet custT="1"/>
      <dgm:spPr/>
      <dgm:t>
        <a:bodyPr/>
        <a:lstStyle/>
        <a:p>
          <a:endParaRPr lang="en-US" sz="1000">
            <a:solidFill>
              <a:schemeClr val="tx1"/>
            </a:solidFill>
          </a:endParaRPr>
        </a:p>
      </dgm:t>
    </dgm:pt>
    <dgm:pt modelId="{A59CCCFB-DF50-D548-863D-191537858FBD}" type="sibTrans" cxnId="{E2580DE0-0E08-5E4B-9423-963064D08251}">
      <dgm:prSet/>
      <dgm:spPr/>
      <dgm:t>
        <a:bodyPr/>
        <a:lstStyle/>
        <a:p>
          <a:endParaRPr lang="en-US" sz="1800">
            <a:solidFill>
              <a:schemeClr val="tx1"/>
            </a:solidFill>
          </a:endParaRPr>
        </a:p>
      </dgm:t>
    </dgm:pt>
    <dgm:pt modelId="{312CC6B3-6D11-0044-8CE5-DCE674937DAE}">
      <dgm:prSet phldrT="[Text]" custT="1"/>
      <dgm:spPr/>
      <dgm:t>
        <a:bodyPr/>
        <a:lstStyle/>
        <a:p>
          <a:r>
            <a:rPr lang="en-US" sz="1050" smtClean="0"/>
            <a:t>SelfReport_EMA_Merged_23Aug2016.RData</a:t>
          </a:r>
          <a:endParaRPr lang="en-US" sz="1050" dirty="0"/>
        </a:p>
      </dgm:t>
    </dgm:pt>
    <dgm:pt modelId="{7BC8D23B-3CB6-054A-B3D2-BA58D460DEE9}" type="parTrans" cxnId="{4514CC4B-9A38-1347-80EE-EFB84ACF8F4B}">
      <dgm:prSet custT="1"/>
      <dgm:spPr/>
      <dgm:t>
        <a:bodyPr/>
        <a:lstStyle/>
        <a:p>
          <a:endParaRPr lang="en-US" sz="1000">
            <a:solidFill>
              <a:schemeClr val="tx1"/>
            </a:solidFill>
          </a:endParaRPr>
        </a:p>
      </dgm:t>
    </dgm:pt>
    <dgm:pt modelId="{3F32B6EC-7828-C34C-A2D3-EA88C7AF17FE}" type="sibTrans" cxnId="{4514CC4B-9A38-1347-80EE-EFB84ACF8F4B}">
      <dgm:prSet/>
      <dgm:spPr/>
      <dgm:t>
        <a:bodyPr/>
        <a:lstStyle/>
        <a:p>
          <a:endParaRPr lang="en-US" sz="1800">
            <a:solidFill>
              <a:schemeClr val="tx1"/>
            </a:solidFill>
          </a:endParaRPr>
        </a:p>
      </dgm:t>
    </dgm:pt>
    <dgm:pt modelId="{04881392-1D6E-6D44-B984-2A2014B2224C}">
      <dgm:prSet phldrT="[Text]" custT="1"/>
      <dgm:spPr/>
      <dgm:t>
        <a:bodyPr/>
        <a:lstStyle/>
        <a:p>
          <a:r>
            <a:rPr lang="en-US" sz="1050" smtClean="0"/>
            <a:t>RandomFig.png</a:t>
          </a:r>
          <a:endParaRPr lang="en-US" sz="1050" dirty="0"/>
        </a:p>
      </dgm:t>
    </dgm:pt>
    <dgm:pt modelId="{AB955C99-4483-F648-9F39-C74471F5457A}" type="parTrans" cxnId="{3150FE2C-FC85-C34D-B1E4-8DA4466171F4}">
      <dgm:prSet custT="1"/>
      <dgm:spPr/>
      <dgm:t>
        <a:bodyPr/>
        <a:lstStyle/>
        <a:p>
          <a:endParaRPr lang="en-US" sz="1000">
            <a:solidFill>
              <a:schemeClr val="tx1"/>
            </a:solidFill>
          </a:endParaRPr>
        </a:p>
      </dgm:t>
    </dgm:pt>
    <dgm:pt modelId="{AE0998A2-E7C2-2A40-83AC-494ADB12DA26}" type="sibTrans" cxnId="{3150FE2C-FC85-C34D-B1E4-8DA4466171F4}">
      <dgm:prSet/>
      <dgm:spPr/>
      <dgm:t>
        <a:bodyPr/>
        <a:lstStyle/>
        <a:p>
          <a:endParaRPr lang="en-US" sz="1800">
            <a:solidFill>
              <a:schemeClr val="tx1"/>
            </a:solidFill>
          </a:endParaRPr>
        </a:p>
      </dgm:t>
    </dgm:pt>
    <dgm:pt modelId="{08F1B7AD-D3F5-1448-8A45-9D2044AA9A9B}">
      <dgm:prSet phldrT="[Text]" custT="1"/>
      <dgm:spPr/>
      <dgm:t>
        <a:bodyPr/>
        <a:lstStyle/>
        <a:p>
          <a:r>
            <a:rPr lang="en-US" sz="1050" dirty="0" smtClean="0"/>
            <a:t>Output/</a:t>
          </a:r>
          <a:endParaRPr lang="en-US" sz="1050" dirty="0"/>
        </a:p>
      </dgm:t>
    </dgm:pt>
    <dgm:pt modelId="{CD6C6FB5-6328-FD40-B3A3-5600327EC8C2}" type="parTrans" cxnId="{7F9F6551-6103-B04D-A9C5-05A70E6EAD99}">
      <dgm:prSet custT="1"/>
      <dgm:spPr/>
      <dgm:t>
        <a:bodyPr/>
        <a:lstStyle/>
        <a:p>
          <a:endParaRPr lang="en-US" sz="1000">
            <a:solidFill>
              <a:schemeClr val="tx1"/>
            </a:solidFill>
          </a:endParaRPr>
        </a:p>
      </dgm:t>
    </dgm:pt>
    <dgm:pt modelId="{58DAABB5-B736-CF48-914B-F439D77D6066}" type="sibTrans" cxnId="{7F9F6551-6103-B04D-A9C5-05A70E6EAD99}">
      <dgm:prSet/>
      <dgm:spPr/>
      <dgm:t>
        <a:bodyPr/>
        <a:lstStyle/>
        <a:p>
          <a:endParaRPr lang="en-US" sz="1800">
            <a:solidFill>
              <a:schemeClr val="tx1"/>
            </a:solidFill>
          </a:endParaRPr>
        </a:p>
      </dgm:t>
    </dgm:pt>
    <dgm:pt modelId="{FCBEB920-A447-4A48-B280-2A01E27067CE}">
      <dgm:prSet phldrT="[Text]" custT="1"/>
      <dgm:spPr/>
      <dgm:t>
        <a:bodyPr/>
        <a:lstStyle/>
        <a:p>
          <a:r>
            <a:rPr lang="en-US" sz="1050" smtClean="0"/>
            <a:t>SelfReport QA 18Aug2016.txt</a:t>
          </a:r>
          <a:endParaRPr lang="en-US" sz="1050" dirty="0"/>
        </a:p>
      </dgm:t>
    </dgm:pt>
    <dgm:pt modelId="{1E5795F2-CEC1-664D-BD11-A6FD829B70A2}" type="parTrans" cxnId="{8EE9718D-D7DE-7F4A-86B7-4A28764CE194}">
      <dgm:prSet custT="1"/>
      <dgm:spPr/>
      <dgm:t>
        <a:bodyPr/>
        <a:lstStyle/>
        <a:p>
          <a:endParaRPr lang="en-US" sz="1000">
            <a:solidFill>
              <a:schemeClr val="tx1"/>
            </a:solidFill>
          </a:endParaRPr>
        </a:p>
      </dgm:t>
    </dgm:pt>
    <dgm:pt modelId="{08F3DFA3-05E8-9A4C-9446-58CF37608EBD}" type="sibTrans" cxnId="{8EE9718D-D7DE-7F4A-86B7-4A28764CE194}">
      <dgm:prSet/>
      <dgm:spPr/>
      <dgm:t>
        <a:bodyPr/>
        <a:lstStyle/>
        <a:p>
          <a:endParaRPr lang="en-US" sz="1800">
            <a:solidFill>
              <a:schemeClr val="tx1"/>
            </a:solidFill>
          </a:endParaRPr>
        </a:p>
      </dgm:t>
    </dgm:pt>
    <dgm:pt modelId="{44417C13-E42C-3B40-980F-1256098A1573}">
      <dgm:prSet phldrT="[Text]" custT="1"/>
      <dgm:spPr/>
      <dgm:t>
        <a:bodyPr/>
        <a:lstStyle/>
        <a:p>
          <a:r>
            <a:rPr lang="en-US" sz="1050" smtClean="0"/>
            <a:t>EMA Missing Report 29Aug2016.txt</a:t>
          </a:r>
          <a:endParaRPr lang="en-US" sz="1050" dirty="0"/>
        </a:p>
      </dgm:t>
    </dgm:pt>
    <dgm:pt modelId="{BB117439-8340-2D4F-B1F7-15F54D022188}" type="parTrans" cxnId="{6BA374F4-FE2B-B946-A406-ECB8EAF6A979}">
      <dgm:prSet custT="1"/>
      <dgm:spPr/>
      <dgm:t>
        <a:bodyPr/>
        <a:lstStyle/>
        <a:p>
          <a:endParaRPr lang="en-US" sz="1000">
            <a:solidFill>
              <a:schemeClr val="tx1"/>
            </a:solidFill>
          </a:endParaRPr>
        </a:p>
      </dgm:t>
    </dgm:pt>
    <dgm:pt modelId="{F5CDF5F5-29E6-104E-A3DE-97599DB3116F}" type="sibTrans" cxnId="{6BA374F4-FE2B-B946-A406-ECB8EAF6A979}">
      <dgm:prSet/>
      <dgm:spPr/>
      <dgm:t>
        <a:bodyPr/>
        <a:lstStyle/>
        <a:p>
          <a:endParaRPr lang="en-US" sz="1800">
            <a:solidFill>
              <a:schemeClr val="tx1"/>
            </a:solidFill>
          </a:endParaRPr>
        </a:p>
      </dgm:t>
    </dgm:pt>
    <dgm:pt modelId="{419FD625-0880-5541-9F9E-F05D6E115568}">
      <dgm:prSet phldrT="[Text]" custT="1"/>
      <dgm:spPr/>
      <dgm:t>
        <a:bodyPr/>
        <a:lstStyle/>
        <a:p>
          <a:r>
            <a:rPr lang="en-US" sz="1050" dirty="0" smtClean="0"/>
            <a:t>01 - </a:t>
          </a:r>
          <a:r>
            <a:rPr lang="en-US" sz="1050" dirty="0" err="1" smtClean="0"/>
            <a:t>Snapshot.RData</a:t>
          </a:r>
          <a:endParaRPr lang="en-US" sz="1050" dirty="0"/>
        </a:p>
      </dgm:t>
    </dgm:pt>
    <dgm:pt modelId="{297B92B6-0CDF-1942-B0B7-0AF332CF3D98}" type="parTrans" cxnId="{1979910C-B82A-4047-BFDB-6182353C0D77}">
      <dgm:prSet/>
      <dgm:spPr/>
      <dgm:t>
        <a:bodyPr/>
        <a:lstStyle/>
        <a:p>
          <a:endParaRPr lang="en-US"/>
        </a:p>
      </dgm:t>
    </dgm:pt>
    <dgm:pt modelId="{1FF94CDC-E9E9-7D46-9805-AB1DD94453CC}" type="sibTrans" cxnId="{1979910C-B82A-4047-BFDB-6182353C0D77}">
      <dgm:prSet/>
      <dgm:spPr/>
      <dgm:t>
        <a:bodyPr/>
        <a:lstStyle/>
        <a:p>
          <a:endParaRPr lang="en-US"/>
        </a:p>
      </dgm:t>
    </dgm:pt>
    <dgm:pt modelId="{0FE2D8EA-B6F3-DE41-9E00-1CCAC18C26D8}" type="pres">
      <dgm:prSet presAssocID="{42A21F68-10E5-1F43-8C2D-444472A5CB76}" presName="diagram" presStyleCnt="0">
        <dgm:presLayoutVars>
          <dgm:chPref val="1"/>
          <dgm:dir/>
          <dgm:animOne val="branch"/>
          <dgm:animLvl val="lvl"/>
          <dgm:resizeHandles val="exact"/>
        </dgm:presLayoutVars>
      </dgm:prSet>
      <dgm:spPr/>
      <dgm:t>
        <a:bodyPr/>
        <a:lstStyle/>
        <a:p>
          <a:endParaRPr lang="en-US"/>
        </a:p>
      </dgm:t>
    </dgm:pt>
    <dgm:pt modelId="{06518520-3EAE-2847-A7DD-238E36081B0F}" type="pres">
      <dgm:prSet presAssocID="{37AD2FEB-D5C7-174D-BB2E-B70F1F15270B}" presName="root1" presStyleCnt="0"/>
      <dgm:spPr/>
    </dgm:pt>
    <dgm:pt modelId="{B4E5FC1A-8079-3F45-BCA4-B5F8C531AD3A}" type="pres">
      <dgm:prSet presAssocID="{37AD2FEB-D5C7-174D-BB2E-B70F1F15270B}" presName="LevelOneTextNode" presStyleLbl="node0" presStyleIdx="0" presStyleCnt="1">
        <dgm:presLayoutVars>
          <dgm:chPref val="3"/>
        </dgm:presLayoutVars>
      </dgm:prSet>
      <dgm:spPr/>
      <dgm:t>
        <a:bodyPr/>
        <a:lstStyle/>
        <a:p>
          <a:endParaRPr lang="en-US"/>
        </a:p>
      </dgm:t>
    </dgm:pt>
    <dgm:pt modelId="{2FF093B6-3273-B54B-AD6B-8120DDBBCD2D}" type="pres">
      <dgm:prSet presAssocID="{37AD2FEB-D5C7-174D-BB2E-B70F1F15270B}" presName="level2hierChild" presStyleCnt="0"/>
      <dgm:spPr/>
    </dgm:pt>
    <dgm:pt modelId="{7146F996-A011-5F4B-9FBF-7F0D6DBFAB7A}" type="pres">
      <dgm:prSet presAssocID="{FDFCBC95-B8EC-E64F-8DBC-34CD2967188F}" presName="conn2-1" presStyleLbl="parChTrans1D2" presStyleIdx="0" presStyleCnt="4"/>
      <dgm:spPr/>
      <dgm:t>
        <a:bodyPr/>
        <a:lstStyle/>
        <a:p>
          <a:endParaRPr lang="en-US"/>
        </a:p>
      </dgm:t>
    </dgm:pt>
    <dgm:pt modelId="{BCAD1286-BF71-AB46-BD5A-B3D85F730005}" type="pres">
      <dgm:prSet presAssocID="{FDFCBC95-B8EC-E64F-8DBC-34CD2967188F}" presName="connTx" presStyleLbl="parChTrans1D2" presStyleIdx="0" presStyleCnt="4"/>
      <dgm:spPr/>
      <dgm:t>
        <a:bodyPr/>
        <a:lstStyle/>
        <a:p>
          <a:endParaRPr lang="en-US"/>
        </a:p>
      </dgm:t>
    </dgm:pt>
    <dgm:pt modelId="{2B5CD5FA-AA90-9340-A9F5-F40141443279}" type="pres">
      <dgm:prSet presAssocID="{818D6821-A7D3-EA48-8E1E-2D7251699073}" presName="root2" presStyleCnt="0"/>
      <dgm:spPr/>
    </dgm:pt>
    <dgm:pt modelId="{9E696504-574A-494B-BEFA-21DBF39ECC10}" type="pres">
      <dgm:prSet presAssocID="{818D6821-A7D3-EA48-8E1E-2D7251699073}" presName="LevelTwoTextNode" presStyleLbl="node2" presStyleIdx="0" presStyleCnt="4">
        <dgm:presLayoutVars>
          <dgm:chPref val="3"/>
        </dgm:presLayoutVars>
      </dgm:prSet>
      <dgm:spPr/>
      <dgm:t>
        <a:bodyPr/>
        <a:lstStyle/>
        <a:p>
          <a:endParaRPr lang="en-US"/>
        </a:p>
      </dgm:t>
    </dgm:pt>
    <dgm:pt modelId="{9E33A3E8-489A-DC45-90D4-DB410E82ACF8}" type="pres">
      <dgm:prSet presAssocID="{818D6821-A7D3-EA48-8E1E-2D7251699073}" presName="level3hierChild" presStyleCnt="0"/>
      <dgm:spPr/>
    </dgm:pt>
    <dgm:pt modelId="{851DEACA-83F8-3B4D-A962-CCF171B29033}" type="pres">
      <dgm:prSet presAssocID="{5BAD7C4F-F972-A54A-A018-5E2DBE95582D}" presName="conn2-1" presStyleLbl="parChTrans1D3" presStyleIdx="0" presStyleCnt="9"/>
      <dgm:spPr/>
      <dgm:t>
        <a:bodyPr/>
        <a:lstStyle/>
        <a:p>
          <a:endParaRPr lang="en-US"/>
        </a:p>
      </dgm:t>
    </dgm:pt>
    <dgm:pt modelId="{E63CB0D8-7E5B-BD45-9D9F-FFD0620ED621}" type="pres">
      <dgm:prSet presAssocID="{5BAD7C4F-F972-A54A-A018-5E2DBE95582D}" presName="connTx" presStyleLbl="parChTrans1D3" presStyleIdx="0" presStyleCnt="9"/>
      <dgm:spPr/>
      <dgm:t>
        <a:bodyPr/>
        <a:lstStyle/>
        <a:p>
          <a:endParaRPr lang="en-US"/>
        </a:p>
      </dgm:t>
    </dgm:pt>
    <dgm:pt modelId="{036E4783-4103-5642-9B43-D07C67C46A74}" type="pres">
      <dgm:prSet presAssocID="{5757F1C0-0C50-4442-A986-3B322FE925C2}" presName="root2" presStyleCnt="0"/>
      <dgm:spPr/>
    </dgm:pt>
    <dgm:pt modelId="{1D76ABCF-6A7B-8F43-B538-B1271E8B6222}" type="pres">
      <dgm:prSet presAssocID="{5757F1C0-0C50-4442-A986-3B322FE925C2}" presName="LevelTwoTextNode" presStyleLbl="node3" presStyleIdx="0" presStyleCnt="9">
        <dgm:presLayoutVars>
          <dgm:chPref val="3"/>
        </dgm:presLayoutVars>
      </dgm:prSet>
      <dgm:spPr/>
      <dgm:t>
        <a:bodyPr/>
        <a:lstStyle/>
        <a:p>
          <a:endParaRPr lang="en-US"/>
        </a:p>
      </dgm:t>
    </dgm:pt>
    <dgm:pt modelId="{E0EDF92D-228F-6B46-A771-0A3FC2B6FF07}" type="pres">
      <dgm:prSet presAssocID="{5757F1C0-0C50-4442-A986-3B322FE925C2}" presName="level3hierChild" presStyleCnt="0"/>
      <dgm:spPr/>
    </dgm:pt>
    <dgm:pt modelId="{BF7FC5D7-9D7B-5B43-B1D7-B2C6927C6A93}" type="pres">
      <dgm:prSet presAssocID="{968530B3-F914-8043-B3AD-DC74B75482F3}" presName="conn2-1" presStyleLbl="parChTrans1D3" presStyleIdx="1" presStyleCnt="9"/>
      <dgm:spPr/>
      <dgm:t>
        <a:bodyPr/>
        <a:lstStyle/>
        <a:p>
          <a:endParaRPr lang="en-US"/>
        </a:p>
      </dgm:t>
    </dgm:pt>
    <dgm:pt modelId="{5949EAB3-50D2-834A-959B-AB5D765F4C10}" type="pres">
      <dgm:prSet presAssocID="{968530B3-F914-8043-B3AD-DC74B75482F3}" presName="connTx" presStyleLbl="parChTrans1D3" presStyleIdx="1" presStyleCnt="9"/>
      <dgm:spPr/>
      <dgm:t>
        <a:bodyPr/>
        <a:lstStyle/>
        <a:p>
          <a:endParaRPr lang="en-US"/>
        </a:p>
      </dgm:t>
    </dgm:pt>
    <dgm:pt modelId="{708FABAD-143E-3D40-8076-EA86167AE227}" type="pres">
      <dgm:prSet presAssocID="{47FAFAE0-3E1E-6745-88AD-68B24D85FC73}" presName="root2" presStyleCnt="0"/>
      <dgm:spPr/>
    </dgm:pt>
    <dgm:pt modelId="{FE19F89E-18DC-8F43-87EE-B64F92D99FBC}" type="pres">
      <dgm:prSet presAssocID="{47FAFAE0-3E1E-6745-88AD-68B24D85FC73}" presName="LevelTwoTextNode" presStyleLbl="node3" presStyleIdx="1" presStyleCnt="9">
        <dgm:presLayoutVars>
          <dgm:chPref val="3"/>
        </dgm:presLayoutVars>
      </dgm:prSet>
      <dgm:spPr/>
      <dgm:t>
        <a:bodyPr/>
        <a:lstStyle/>
        <a:p>
          <a:endParaRPr lang="en-US"/>
        </a:p>
      </dgm:t>
    </dgm:pt>
    <dgm:pt modelId="{37696C63-644F-774B-A130-157304FE48C5}" type="pres">
      <dgm:prSet presAssocID="{47FAFAE0-3E1E-6745-88AD-68B24D85FC73}" presName="level3hierChild" presStyleCnt="0"/>
      <dgm:spPr/>
    </dgm:pt>
    <dgm:pt modelId="{EEBC2B3C-562A-CA48-BAA0-74D0CF3B1140}" type="pres">
      <dgm:prSet presAssocID="{20351FE2-13E8-534C-92EF-CC49FAA9719B}" presName="conn2-1" presStyleLbl="parChTrans1D3" presStyleIdx="2" presStyleCnt="9"/>
      <dgm:spPr/>
      <dgm:t>
        <a:bodyPr/>
        <a:lstStyle/>
        <a:p>
          <a:endParaRPr lang="en-US"/>
        </a:p>
      </dgm:t>
    </dgm:pt>
    <dgm:pt modelId="{0F0D1480-656F-9D4A-8F46-3AB34F918A08}" type="pres">
      <dgm:prSet presAssocID="{20351FE2-13E8-534C-92EF-CC49FAA9719B}" presName="connTx" presStyleLbl="parChTrans1D3" presStyleIdx="2" presStyleCnt="9"/>
      <dgm:spPr/>
      <dgm:t>
        <a:bodyPr/>
        <a:lstStyle/>
        <a:p>
          <a:endParaRPr lang="en-US"/>
        </a:p>
      </dgm:t>
    </dgm:pt>
    <dgm:pt modelId="{054EA9D3-D64F-E94E-8166-34958CFBBD12}" type="pres">
      <dgm:prSet presAssocID="{B504AE57-59C3-2240-B7C9-84B6D6DE201C}" presName="root2" presStyleCnt="0"/>
      <dgm:spPr/>
    </dgm:pt>
    <dgm:pt modelId="{D6F2A7DC-47D0-EA45-9832-FC2565F6BD03}" type="pres">
      <dgm:prSet presAssocID="{B504AE57-59C3-2240-B7C9-84B6D6DE201C}" presName="LevelTwoTextNode" presStyleLbl="node3" presStyleIdx="2" presStyleCnt="9">
        <dgm:presLayoutVars>
          <dgm:chPref val="3"/>
        </dgm:presLayoutVars>
      </dgm:prSet>
      <dgm:spPr/>
      <dgm:t>
        <a:bodyPr/>
        <a:lstStyle/>
        <a:p>
          <a:endParaRPr lang="en-US"/>
        </a:p>
      </dgm:t>
    </dgm:pt>
    <dgm:pt modelId="{38F57D4B-4A31-1E47-A7F3-071C882073C7}" type="pres">
      <dgm:prSet presAssocID="{B504AE57-59C3-2240-B7C9-84B6D6DE201C}" presName="level3hierChild" presStyleCnt="0"/>
      <dgm:spPr/>
    </dgm:pt>
    <dgm:pt modelId="{07FDED27-3D49-6D4C-9DB4-DC4B1778F433}" type="pres">
      <dgm:prSet presAssocID="{A0BC6F40-B7D6-1146-8D44-764FF660F089}" presName="conn2-1" presStyleLbl="parChTrans1D2" presStyleIdx="1" presStyleCnt="4"/>
      <dgm:spPr/>
      <dgm:t>
        <a:bodyPr/>
        <a:lstStyle/>
        <a:p>
          <a:endParaRPr lang="en-US"/>
        </a:p>
      </dgm:t>
    </dgm:pt>
    <dgm:pt modelId="{A2AB30F5-B3D6-F547-AB88-5FBD70E15653}" type="pres">
      <dgm:prSet presAssocID="{A0BC6F40-B7D6-1146-8D44-764FF660F089}" presName="connTx" presStyleLbl="parChTrans1D2" presStyleIdx="1" presStyleCnt="4"/>
      <dgm:spPr/>
      <dgm:t>
        <a:bodyPr/>
        <a:lstStyle/>
        <a:p>
          <a:endParaRPr lang="en-US"/>
        </a:p>
      </dgm:t>
    </dgm:pt>
    <dgm:pt modelId="{931B78F3-2627-3E4A-B767-124EB0235486}" type="pres">
      <dgm:prSet presAssocID="{C9F237B6-468F-B548-9D20-F679F3371519}" presName="root2" presStyleCnt="0"/>
      <dgm:spPr/>
    </dgm:pt>
    <dgm:pt modelId="{7F6A4204-3A7D-C04F-8580-D5B3C989A16F}" type="pres">
      <dgm:prSet presAssocID="{C9F237B6-468F-B548-9D20-F679F3371519}" presName="LevelTwoTextNode" presStyleLbl="node2" presStyleIdx="1" presStyleCnt="4">
        <dgm:presLayoutVars>
          <dgm:chPref val="3"/>
        </dgm:presLayoutVars>
      </dgm:prSet>
      <dgm:spPr/>
      <dgm:t>
        <a:bodyPr/>
        <a:lstStyle/>
        <a:p>
          <a:endParaRPr lang="en-US"/>
        </a:p>
      </dgm:t>
    </dgm:pt>
    <dgm:pt modelId="{51FB7321-2E37-3640-810C-9C220D11E9F1}" type="pres">
      <dgm:prSet presAssocID="{C9F237B6-468F-B548-9D20-F679F3371519}" presName="level3hierChild" presStyleCnt="0"/>
      <dgm:spPr/>
    </dgm:pt>
    <dgm:pt modelId="{09BFBA8C-7E40-7242-A378-10FC8C68A100}" type="pres">
      <dgm:prSet presAssocID="{07BE309A-7CA6-9547-A668-5A2CEB43A0F7}" presName="conn2-1" presStyleLbl="parChTrans1D3" presStyleIdx="3" presStyleCnt="9"/>
      <dgm:spPr/>
      <dgm:t>
        <a:bodyPr/>
        <a:lstStyle/>
        <a:p>
          <a:endParaRPr lang="en-US"/>
        </a:p>
      </dgm:t>
    </dgm:pt>
    <dgm:pt modelId="{A57F251D-5B50-4B40-92A8-9966104F425B}" type="pres">
      <dgm:prSet presAssocID="{07BE309A-7CA6-9547-A668-5A2CEB43A0F7}" presName="connTx" presStyleLbl="parChTrans1D3" presStyleIdx="3" presStyleCnt="9"/>
      <dgm:spPr/>
      <dgm:t>
        <a:bodyPr/>
        <a:lstStyle/>
        <a:p>
          <a:endParaRPr lang="en-US"/>
        </a:p>
      </dgm:t>
    </dgm:pt>
    <dgm:pt modelId="{EB6F4875-40AD-FC4F-B61B-AB02B4085178}" type="pres">
      <dgm:prSet presAssocID="{F15C625C-8123-BF40-B66D-EDCE6CA0A835}" presName="root2" presStyleCnt="0"/>
      <dgm:spPr/>
    </dgm:pt>
    <dgm:pt modelId="{006B083D-E965-8046-AB12-BEDC7B3EE1DB}" type="pres">
      <dgm:prSet presAssocID="{F15C625C-8123-BF40-B66D-EDCE6CA0A835}" presName="LevelTwoTextNode" presStyleLbl="node3" presStyleIdx="3" presStyleCnt="9">
        <dgm:presLayoutVars>
          <dgm:chPref val="3"/>
        </dgm:presLayoutVars>
      </dgm:prSet>
      <dgm:spPr/>
      <dgm:t>
        <a:bodyPr/>
        <a:lstStyle/>
        <a:p>
          <a:endParaRPr lang="en-US"/>
        </a:p>
      </dgm:t>
    </dgm:pt>
    <dgm:pt modelId="{3D70F3B3-9C63-CA4A-8424-6B0BB14176B1}" type="pres">
      <dgm:prSet presAssocID="{F15C625C-8123-BF40-B66D-EDCE6CA0A835}" presName="level3hierChild" presStyleCnt="0"/>
      <dgm:spPr/>
    </dgm:pt>
    <dgm:pt modelId="{43868B20-0FD3-AF46-8C3E-46A41CA593B4}" type="pres">
      <dgm:prSet presAssocID="{D94B8FF7-9253-BB42-A994-4F7F6049E2FB}" presName="conn2-1" presStyleLbl="parChTrans1D4" presStyleIdx="0" presStyleCnt="7"/>
      <dgm:spPr/>
      <dgm:t>
        <a:bodyPr/>
        <a:lstStyle/>
        <a:p>
          <a:endParaRPr lang="en-US"/>
        </a:p>
      </dgm:t>
    </dgm:pt>
    <dgm:pt modelId="{8DFFDA26-DACC-D848-9B41-910558110A90}" type="pres">
      <dgm:prSet presAssocID="{D94B8FF7-9253-BB42-A994-4F7F6049E2FB}" presName="connTx" presStyleLbl="parChTrans1D4" presStyleIdx="0" presStyleCnt="7"/>
      <dgm:spPr/>
      <dgm:t>
        <a:bodyPr/>
        <a:lstStyle/>
        <a:p>
          <a:endParaRPr lang="en-US"/>
        </a:p>
      </dgm:t>
    </dgm:pt>
    <dgm:pt modelId="{6624EC10-405A-994C-B191-C4A343B61084}" type="pres">
      <dgm:prSet presAssocID="{8B34D904-B65A-3646-9BB6-86E1012B2593}" presName="root2" presStyleCnt="0"/>
      <dgm:spPr/>
    </dgm:pt>
    <dgm:pt modelId="{0B6D9886-B0A8-CC40-997B-64A541D18210}" type="pres">
      <dgm:prSet presAssocID="{8B34D904-B65A-3646-9BB6-86E1012B2593}" presName="LevelTwoTextNode" presStyleLbl="node4" presStyleIdx="0" presStyleCnt="7">
        <dgm:presLayoutVars>
          <dgm:chPref val="3"/>
        </dgm:presLayoutVars>
      </dgm:prSet>
      <dgm:spPr/>
      <dgm:t>
        <a:bodyPr/>
        <a:lstStyle/>
        <a:p>
          <a:endParaRPr lang="en-US"/>
        </a:p>
      </dgm:t>
    </dgm:pt>
    <dgm:pt modelId="{8C0C845E-3D60-2442-8302-6509156A3FBE}" type="pres">
      <dgm:prSet presAssocID="{8B34D904-B65A-3646-9BB6-86E1012B2593}" presName="level3hierChild" presStyleCnt="0"/>
      <dgm:spPr/>
    </dgm:pt>
    <dgm:pt modelId="{F5A9084C-29B4-2D45-9A7F-41200184EB4B}" type="pres">
      <dgm:prSet presAssocID="{275468CF-53DF-C945-9872-D7BFBC22C99C}" presName="conn2-1" presStyleLbl="parChTrans1D4" presStyleIdx="1" presStyleCnt="7"/>
      <dgm:spPr/>
      <dgm:t>
        <a:bodyPr/>
        <a:lstStyle/>
        <a:p>
          <a:endParaRPr lang="en-US"/>
        </a:p>
      </dgm:t>
    </dgm:pt>
    <dgm:pt modelId="{981E61A7-77BA-C742-B8E2-CB2DF1E79B80}" type="pres">
      <dgm:prSet presAssocID="{275468CF-53DF-C945-9872-D7BFBC22C99C}" presName="connTx" presStyleLbl="parChTrans1D4" presStyleIdx="1" presStyleCnt="7"/>
      <dgm:spPr/>
      <dgm:t>
        <a:bodyPr/>
        <a:lstStyle/>
        <a:p>
          <a:endParaRPr lang="en-US"/>
        </a:p>
      </dgm:t>
    </dgm:pt>
    <dgm:pt modelId="{E1B56A61-7C58-7343-9CE4-0EB81E0478A9}" type="pres">
      <dgm:prSet presAssocID="{C51BA107-3254-4346-A399-ED8920A302DC}" presName="root2" presStyleCnt="0"/>
      <dgm:spPr/>
    </dgm:pt>
    <dgm:pt modelId="{76C7C6A8-0AC0-E542-831C-03FA1BA15E4C}" type="pres">
      <dgm:prSet presAssocID="{C51BA107-3254-4346-A399-ED8920A302DC}" presName="LevelTwoTextNode" presStyleLbl="node4" presStyleIdx="1" presStyleCnt="7">
        <dgm:presLayoutVars>
          <dgm:chPref val="3"/>
        </dgm:presLayoutVars>
      </dgm:prSet>
      <dgm:spPr/>
      <dgm:t>
        <a:bodyPr/>
        <a:lstStyle/>
        <a:p>
          <a:endParaRPr lang="en-US"/>
        </a:p>
      </dgm:t>
    </dgm:pt>
    <dgm:pt modelId="{03194EAD-85BD-384B-90E0-2DBB52B567AC}" type="pres">
      <dgm:prSet presAssocID="{C51BA107-3254-4346-A399-ED8920A302DC}" presName="level3hierChild" presStyleCnt="0"/>
      <dgm:spPr/>
    </dgm:pt>
    <dgm:pt modelId="{A825D105-8E4D-EA4A-A061-ADBEE1849541}" type="pres">
      <dgm:prSet presAssocID="{ED7B8F36-A76B-3B46-87DD-8ACA31FC20CE}" presName="conn2-1" presStyleLbl="parChTrans1D4" presStyleIdx="2" presStyleCnt="7"/>
      <dgm:spPr/>
      <dgm:t>
        <a:bodyPr/>
        <a:lstStyle/>
        <a:p>
          <a:endParaRPr lang="en-US"/>
        </a:p>
      </dgm:t>
    </dgm:pt>
    <dgm:pt modelId="{2DE3AC38-2091-5244-97C9-F28000EEF036}" type="pres">
      <dgm:prSet presAssocID="{ED7B8F36-A76B-3B46-87DD-8ACA31FC20CE}" presName="connTx" presStyleLbl="parChTrans1D4" presStyleIdx="2" presStyleCnt="7"/>
      <dgm:spPr/>
      <dgm:t>
        <a:bodyPr/>
        <a:lstStyle/>
        <a:p>
          <a:endParaRPr lang="en-US"/>
        </a:p>
      </dgm:t>
    </dgm:pt>
    <dgm:pt modelId="{52EFA01E-4BBB-634E-BE82-8A77C197A82F}" type="pres">
      <dgm:prSet presAssocID="{E86493CD-1D5C-4F42-9F69-7472593F6D47}" presName="root2" presStyleCnt="0"/>
      <dgm:spPr/>
    </dgm:pt>
    <dgm:pt modelId="{23E8BE6B-5206-7C4B-A2BB-7C684F857257}" type="pres">
      <dgm:prSet presAssocID="{E86493CD-1D5C-4F42-9F69-7472593F6D47}" presName="LevelTwoTextNode" presStyleLbl="node4" presStyleIdx="2" presStyleCnt="7">
        <dgm:presLayoutVars>
          <dgm:chPref val="3"/>
        </dgm:presLayoutVars>
      </dgm:prSet>
      <dgm:spPr/>
      <dgm:t>
        <a:bodyPr/>
        <a:lstStyle/>
        <a:p>
          <a:endParaRPr lang="en-US"/>
        </a:p>
      </dgm:t>
    </dgm:pt>
    <dgm:pt modelId="{D4757967-8DEE-AA42-8F6C-82C9028DEF8C}" type="pres">
      <dgm:prSet presAssocID="{E86493CD-1D5C-4F42-9F69-7472593F6D47}" presName="level3hierChild" presStyleCnt="0"/>
      <dgm:spPr/>
    </dgm:pt>
    <dgm:pt modelId="{D1AEFF6E-0DCF-BC49-83C8-133724EE68B4}" type="pres">
      <dgm:prSet presAssocID="{8356F003-0775-3545-BFC8-15CB0C20E3AE}" presName="conn2-1" presStyleLbl="parChTrans1D3" presStyleIdx="4" presStyleCnt="9"/>
      <dgm:spPr/>
      <dgm:t>
        <a:bodyPr/>
        <a:lstStyle/>
        <a:p>
          <a:endParaRPr lang="en-US"/>
        </a:p>
      </dgm:t>
    </dgm:pt>
    <dgm:pt modelId="{2873CE56-CF8E-9046-BDC9-DC2FA843BDC5}" type="pres">
      <dgm:prSet presAssocID="{8356F003-0775-3545-BFC8-15CB0C20E3AE}" presName="connTx" presStyleLbl="parChTrans1D3" presStyleIdx="4" presStyleCnt="9"/>
      <dgm:spPr/>
      <dgm:t>
        <a:bodyPr/>
        <a:lstStyle/>
        <a:p>
          <a:endParaRPr lang="en-US"/>
        </a:p>
      </dgm:t>
    </dgm:pt>
    <dgm:pt modelId="{F99668B3-0C54-804E-B22E-6354F238A464}" type="pres">
      <dgm:prSet presAssocID="{99ADE34B-2A58-0044-B83A-4B229C76C658}" presName="root2" presStyleCnt="0"/>
      <dgm:spPr/>
    </dgm:pt>
    <dgm:pt modelId="{2DAAB9A9-0478-B847-9C86-443D4D132C39}" type="pres">
      <dgm:prSet presAssocID="{99ADE34B-2A58-0044-B83A-4B229C76C658}" presName="LevelTwoTextNode" presStyleLbl="node3" presStyleIdx="4" presStyleCnt="9">
        <dgm:presLayoutVars>
          <dgm:chPref val="3"/>
        </dgm:presLayoutVars>
      </dgm:prSet>
      <dgm:spPr/>
      <dgm:t>
        <a:bodyPr/>
        <a:lstStyle/>
        <a:p>
          <a:endParaRPr lang="en-US"/>
        </a:p>
      </dgm:t>
    </dgm:pt>
    <dgm:pt modelId="{E63E0FAC-20E5-A94B-A532-9ED4C6B668CF}" type="pres">
      <dgm:prSet presAssocID="{99ADE34B-2A58-0044-B83A-4B229C76C658}" presName="level3hierChild" presStyleCnt="0"/>
      <dgm:spPr/>
    </dgm:pt>
    <dgm:pt modelId="{C61B963B-71D7-7D4F-A537-B13EA16525CD}" type="pres">
      <dgm:prSet presAssocID="{7BC8D23B-3CB6-054A-B3D2-BA58D460DEE9}" presName="conn2-1" presStyleLbl="parChTrans1D4" presStyleIdx="3" presStyleCnt="7"/>
      <dgm:spPr/>
      <dgm:t>
        <a:bodyPr/>
        <a:lstStyle/>
        <a:p>
          <a:endParaRPr lang="en-US"/>
        </a:p>
      </dgm:t>
    </dgm:pt>
    <dgm:pt modelId="{C809BA64-7DEF-AA47-8448-F625CE8A8D3A}" type="pres">
      <dgm:prSet presAssocID="{7BC8D23B-3CB6-054A-B3D2-BA58D460DEE9}" presName="connTx" presStyleLbl="parChTrans1D4" presStyleIdx="3" presStyleCnt="7"/>
      <dgm:spPr/>
      <dgm:t>
        <a:bodyPr/>
        <a:lstStyle/>
        <a:p>
          <a:endParaRPr lang="en-US"/>
        </a:p>
      </dgm:t>
    </dgm:pt>
    <dgm:pt modelId="{0F66BE18-7D61-5C41-81D0-26021385D605}" type="pres">
      <dgm:prSet presAssocID="{312CC6B3-6D11-0044-8CE5-DCE674937DAE}" presName="root2" presStyleCnt="0"/>
      <dgm:spPr/>
    </dgm:pt>
    <dgm:pt modelId="{332054EB-2147-2040-8014-D8DEC00E8C81}" type="pres">
      <dgm:prSet presAssocID="{312CC6B3-6D11-0044-8CE5-DCE674937DAE}" presName="LevelTwoTextNode" presStyleLbl="node4" presStyleIdx="3" presStyleCnt="7">
        <dgm:presLayoutVars>
          <dgm:chPref val="3"/>
        </dgm:presLayoutVars>
      </dgm:prSet>
      <dgm:spPr/>
      <dgm:t>
        <a:bodyPr/>
        <a:lstStyle/>
        <a:p>
          <a:endParaRPr lang="en-US"/>
        </a:p>
      </dgm:t>
    </dgm:pt>
    <dgm:pt modelId="{746F6B9F-E14D-674A-8106-767209881ACF}" type="pres">
      <dgm:prSet presAssocID="{312CC6B3-6D11-0044-8CE5-DCE674937DAE}" presName="level3hierChild" presStyleCnt="0"/>
      <dgm:spPr/>
    </dgm:pt>
    <dgm:pt modelId="{AEC277EF-D381-3F4B-AF8E-CBB9E79A8EBD}" type="pres">
      <dgm:prSet presAssocID="{3F2A126D-F229-8F44-9305-4AAD439D0759}" presName="conn2-1" presStyleLbl="parChTrans1D2" presStyleIdx="2" presStyleCnt="4"/>
      <dgm:spPr/>
      <dgm:t>
        <a:bodyPr/>
        <a:lstStyle/>
        <a:p>
          <a:endParaRPr lang="en-US"/>
        </a:p>
      </dgm:t>
    </dgm:pt>
    <dgm:pt modelId="{F61565CE-4539-6F44-B7FE-DCCCF5052522}" type="pres">
      <dgm:prSet presAssocID="{3F2A126D-F229-8F44-9305-4AAD439D0759}" presName="connTx" presStyleLbl="parChTrans1D2" presStyleIdx="2" presStyleCnt="4"/>
      <dgm:spPr/>
      <dgm:t>
        <a:bodyPr/>
        <a:lstStyle/>
        <a:p>
          <a:endParaRPr lang="en-US"/>
        </a:p>
      </dgm:t>
    </dgm:pt>
    <dgm:pt modelId="{788AF6E6-5D58-DA47-AD44-331D56701279}" type="pres">
      <dgm:prSet presAssocID="{084DC42F-D62B-B045-B8C0-938784B1BCC0}" presName="root2" presStyleCnt="0"/>
      <dgm:spPr/>
    </dgm:pt>
    <dgm:pt modelId="{B3C0FC14-91AF-8F49-A0B4-A841466E71E8}" type="pres">
      <dgm:prSet presAssocID="{084DC42F-D62B-B045-B8C0-938784B1BCC0}" presName="LevelTwoTextNode" presStyleLbl="node2" presStyleIdx="2" presStyleCnt="4">
        <dgm:presLayoutVars>
          <dgm:chPref val="3"/>
        </dgm:presLayoutVars>
      </dgm:prSet>
      <dgm:spPr/>
      <dgm:t>
        <a:bodyPr/>
        <a:lstStyle/>
        <a:p>
          <a:endParaRPr lang="en-US"/>
        </a:p>
      </dgm:t>
    </dgm:pt>
    <dgm:pt modelId="{87681867-F81E-D640-A6E1-7B7D9D9B065E}" type="pres">
      <dgm:prSet presAssocID="{084DC42F-D62B-B045-B8C0-938784B1BCC0}" presName="level3hierChild" presStyleCnt="0"/>
      <dgm:spPr/>
    </dgm:pt>
    <dgm:pt modelId="{7AD8CAA2-CE2B-3345-AF70-2E7E6B79A83C}" type="pres">
      <dgm:prSet presAssocID="{60339B22-AB0E-2E4E-B040-AD5352C5D832}" presName="conn2-1" presStyleLbl="parChTrans1D3" presStyleIdx="5" presStyleCnt="9"/>
      <dgm:spPr/>
      <dgm:t>
        <a:bodyPr/>
        <a:lstStyle/>
        <a:p>
          <a:endParaRPr lang="en-US"/>
        </a:p>
      </dgm:t>
    </dgm:pt>
    <dgm:pt modelId="{3E91DCE6-B737-B34F-AAFD-95AF443CD849}" type="pres">
      <dgm:prSet presAssocID="{60339B22-AB0E-2E4E-B040-AD5352C5D832}" presName="connTx" presStyleLbl="parChTrans1D3" presStyleIdx="5" presStyleCnt="9"/>
      <dgm:spPr/>
      <dgm:t>
        <a:bodyPr/>
        <a:lstStyle/>
        <a:p>
          <a:endParaRPr lang="en-US"/>
        </a:p>
      </dgm:t>
    </dgm:pt>
    <dgm:pt modelId="{E8052E70-6030-FF49-914C-7A39C33436C0}" type="pres">
      <dgm:prSet presAssocID="{91A9E23C-912E-2C41-941D-A22E98FA6D28}" presName="root2" presStyleCnt="0"/>
      <dgm:spPr/>
    </dgm:pt>
    <dgm:pt modelId="{9393231C-4BD3-F845-AB65-CD8EF417B96D}" type="pres">
      <dgm:prSet presAssocID="{91A9E23C-912E-2C41-941D-A22E98FA6D28}" presName="LevelTwoTextNode" presStyleLbl="node3" presStyleIdx="5" presStyleCnt="9">
        <dgm:presLayoutVars>
          <dgm:chPref val="3"/>
        </dgm:presLayoutVars>
      </dgm:prSet>
      <dgm:spPr/>
      <dgm:t>
        <a:bodyPr/>
        <a:lstStyle/>
        <a:p>
          <a:endParaRPr lang="en-US"/>
        </a:p>
      </dgm:t>
    </dgm:pt>
    <dgm:pt modelId="{CD69063B-7C68-5545-A1E9-500D112DF93E}" type="pres">
      <dgm:prSet presAssocID="{91A9E23C-912E-2C41-941D-A22E98FA6D28}" presName="level3hierChild" presStyleCnt="0"/>
      <dgm:spPr/>
    </dgm:pt>
    <dgm:pt modelId="{87D2A2A9-C912-8D46-94FB-37B473AC10F2}" type="pres">
      <dgm:prSet presAssocID="{E117279D-D927-8C4A-AF04-9B9269CA5F41}" presName="conn2-1" presStyleLbl="parChTrans1D4" presStyleIdx="4" presStyleCnt="7"/>
      <dgm:spPr/>
      <dgm:t>
        <a:bodyPr/>
        <a:lstStyle/>
        <a:p>
          <a:endParaRPr lang="en-US"/>
        </a:p>
      </dgm:t>
    </dgm:pt>
    <dgm:pt modelId="{4EC5FC31-75C8-CE4E-8978-7974E1783A95}" type="pres">
      <dgm:prSet presAssocID="{E117279D-D927-8C4A-AF04-9B9269CA5F41}" presName="connTx" presStyleLbl="parChTrans1D4" presStyleIdx="4" presStyleCnt="7"/>
      <dgm:spPr/>
      <dgm:t>
        <a:bodyPr/>
        <a:lstStyle/>
        <a:p>
          <a:endParaRPr lang="en-US"/>
        </a:p>
      </dgm:t>
    </dgm:pt>
    <dgm:pt modelId="{56A87533-B647-C445-9B6D-5426B91E3049}" type="pres">
      <dgm:prSet presAssocID="{E58C7C4C-B13D-5044-B306-9B97C1F37129}" presName="root2" presStyleCnt="0"/>
      <dgm:spPr/>
    </dgm:pt>
    <dgm:pt modelId="{7C8A76BC-3E67-354E-91B9-C1F8542BF3EA}" type="pres">
      <dgm:prSet presAssocID="{E58C7C4C-B13D-5044-B306-9B97C1F37129}" presName="LevelTwoTextNode" presStyleLbl="node4" presStyleIdx="4" presStyleCnt="7">
        <dgm:presLayoutVars>
          <dgm:chPref val="3"/>
        </dgm:presLayoutVars>
      </dgm:prSet>
      <dgm:spPr/>
      <dgm:t>
        <a:bodyPr/>
        <a:lstStyle/>
        <a:p>
          <a:endParaRPr lang="en-US"/>
        </a:p>
      </dgm:t>
    </dgm:pt>
    <dgm:pt modelId="{95C3C17C-2770-384C-9364-51C8A4B8F47A}" type="pres">
      <dgm:prSet presAssocID="{E58C7C4C-B13D-5044-B306-9B97C1F37129}" presName="level3hierChild" presStyleCnt="0"/>
      <dgm:spPr/>
    </dgm:pt>
    <dgm:pt modelId="{D14FEF3E-E0A6-964C-B4F2-8E57F9FD5EA9}" type="pres">
      <dgm:prSet presAssocID="{297B92B6-0CDF-1942-B0B7-0AF332CF3D98}" presName="conn2-1" presStyleLbl="parChTrans1D4" presStyleIdx="5" presStyleCnt="7"/>
      <dgm:spPr/>
      <dgm:t>
        <a:bodyPr/>
        <a:lstStyle/>
        <a:p>
          <a:endParaRPr lang="en-US"/>
        </a:p>
      </dgm:t>
    </dgm:pt>
    <dgm:pt modelId="{629B4D40-255F-534E-9DB9-E9E3462ECB73}" type="pres">
      <dgm:prSet presAssocID="{297B92B6-0CDF-1942-B0B7-0AF332CF3D98}" presName="connTx" presStyleLbl="parChTrans1D4" presStyleIdx="5" presStyleCnt="7"/>
      <dgm:spPr/>
      <dgm:t>
        <a:bodyPr/>
        <a:lstStyle/>
        <a:p>
          <a:endParaRPr lang="en-US"/>
        </a:p>
      </dgm:t>
    </dgm:pt>
    <dgm:pt modelId="{81B152F2-790C-E144-9791-C9C467F6F7D1}" type="pres">
      <dgm:prSet presAssocID="{419FD625-0880-5541-9F9E-F05D6E115568}" presName="root2" presStyleCnt="0"/>
      <dgm:spPr/>
    </dgm:pt>
    <dgm:pt modelId="{7C4EDCD0-752C-584A-9A5F-FAA2411CD168}" type="pres">
      <dgm:prSet presAssocID="{419FD625-0880-5541-9F9E-F05D6E115568}" presName="LevelTwoTextNode" presStyleLbl="node4" presStyleIdx="5" presStyleCnt="7">
        <dgm:presLayoutVars>
          <dgm:chPref val="3"/>
        </dgm:presLayoutVars>
      </dgm:prSet>
      <dgm:spPr/>
      <dgm:t>
        <a:bodyPr/>
        <a:lstStyle/>
        <a:p>
          <a:endParaRPr lang="en-US"/>
        </a:p>
      </dgm:t>
    </dgm:pt>
    <dgm:pt modelId="{9C2E91A9-69E1-264E-99F5-30CAA6B52F18}" type="pres">
      <dgm:prSet presAssocID="{419FD625-0880-5541-9F9E-F05D6E115568}" presName="level3hierChild" presStyleCnt="0"/>
      <dgm:spPr/>
    </dgm:pt>
    <dgm:pt modelId="{30026396-505E-6E40-A0D6-1B50255D8B91}" type="pres">
      <dgm:prSet presAssocID="{F25BE5C2-97F1-D549-933C-7F7665D3F7DD}" presName="conn2-1" presStyleLbl="parChTrans1D4" presStyleIdx="6" presStyleCnt="7"/>
      <dgm:spPr/>
      <dgm:t>
        <a:bodyPr/>
        <a:lstStyle/>
        <a:p>
          <a:endParaRPr lang="en-US"/>
        </a:p>
      </dgm:t>
    </dgm:pt>
    <dgm:pt modelId="{9C6EC9B4-69A7-BB45-935F-155F3D676612}" type="pres">
      <dgm:prSet presAssocID="{F25BE5C2-97F1-D549-933C-7F7665D3F7DD}" presName="connTx" presStyleLbl="parChTrans1D4" presStyleIdx="6" presStyleCnt="7"/>
      <dgm:spPr/>
      <dgm:t>
        <a:bodyPr/>
        <a:lstStyle/>
        <a:p>
          <a:endParaRPr lang="en-US"/>
        </a:p>
      </dgm:t>
    </dgm:pt>
    <dgm:pt modelId="{F3394ED8-2691-A745-BEB3-CEA686076C97}" type="pres">
      <dgm:prSet presAssocID="{6999FF66-7C47-6345-9862-202235A722CF}" presName="root2" presStyleCnt="0"/>
      <dgm:spPr/>
    </dgm:pt>
    <dgm:pt modelId="{654D0B02-62C2-214A-80E8-6BDBE366432A}" type="pres">
      <dgm:prSet presAssocID="{6999FF66-7C47-6345-9862-202235A722CF}" presName="LevelTwoTextNode" presStyleLbl="node4" presStyleIdx="6" presStyleCnt="7">
        <dgm:presLayoutVars>
          <dgm:chPref val="3"/>
        </dgm:presLayoutVars>
      </dgm:prSet>
      <dgm:spPr/>
      <dgm:t>
        <a:bodyPr/>
        <a:lstStyle/>
        <a:p>
          <a:endParaRPr lang="en-US"/>
        </a:p>
      </dgm:t>
    </dgm:pt>
    <dgm:pt modelId="{A8E7B58F-86B5-F14E-A000-97E06D821120}" type="pres">
      <dgm:prSet presAssocID="{6999FF66-7C47-6345-9862-202235A722CF}" presName="level3hierChild" presStyleCnt="0"/>
      <dgm:spPr/>
    </dgm:pt>
    <dgm:pt modelId="{D2DA158F-0D95-7747-B8EF-20788D1CD57D}" type="pres">
      <dgm:prSet presAssocID="{AB955C99-4483-F648-9F39-C74471F5457A}" presName="conn2-1" presStyleLbl="parChTrans1D3" presStyleIdx="6" presStyleCnt="9"/>
      <dgm:spPr/>
      <dgm:t>
        <a:bodyPr/>
        <a:lstStyle/>
        <a:p>
          <a:endParaRPr lang="en-US"/>
        </a:p>
      </dgm:t>
    </dgm:pt>
    <dgm:pt modelId="{00CF316C-2F72-F344-88B5-28008646A4CB}" type="pres">
      <dgm:prSet presAssocID="{AB955C99-4483-F648-9F39-C74471F5457A}" presName="connTx" presStyleLbl="parChTrans1D3" presStyleIdx="6" presStyleCnt="9"/>
      <dgm:spPr/>
      <dgm:t>
        <a:bodyPr/>
        <a:lstStyle/>
        <a:p>
          <a:endParaRPr lang="en-US"/>
        </a:p>
      </dgm:t>
    </dgm:pt>
    <dgm:pt modelId="{1BAD5543-D447-C446-9E9F-2A16EDB7F584}" type="pres">
      <dgm:prSet presAssocID="{04881392-1D6E-6D44-B984-2A2014B2224C}" presName="root2" presStyleCnt="0"/>
      <dgm:spPr/>
    </dgm:pt>
    <dgm:pt modelId="{21305C5F-C7D2-BF4E-AE07-863F3B892B19}" type="pres">
      <dgm:prSet presAssocID="{04881392-1D6E-6D44-B984-2A2014B2224C}" presName="LevelTwoTextNode" presStyleLbl="node3" presStyleIdx="6" presStyleCnt="9">
        <dgm:presLayoutVars>
          <dgm:chPref val="3"/>
        </dgm:presLayoutVars>
      </dgm:prSet>
      <dgm:spPr/>
      <dgm:t>
        <a:bodyPr/>
        <a:lstStyle/>
        <a:p>
          <a:endParaRPr lang="en-US"/>
        </a:p>
      </dgm:t>
    </dgm:pt>
    <dgm:pt modelId="{ED1A4E26-2F7E-6741-862E-340F4F2188A7}" type="pres">
      <dgm:prSet presAssocID="{04881392-1D6E-6D44-B984-2A2014B2224C}" presName="level3hierChild" presStyleCnt="0"/>
      <dgm:spPr/>
    </dgm:pt>
    <dgm:pt modelId="{E18E8375-A2AD-BB4B-B241-16197E5CE7A0}" type="pres">
      <dgm:prSet presAssocID="{CD6C6FB5-6328-FD40-B3A3-5600327EC8C2}" presName="conn2-1" presStyleLbl="parChTrans1D2" presStyleIdx="3" presStyleCnt="4"/>
      <dgm:spPr/>
      <dgm:t>
        <a:bodyPr/>
        <a:lstStyle/>
        <a:p>
          <a:endParaRPr lang="en-US"/>
        </a:p>
      </dgm:t>
    </dgm:pt>
    <dgm:pt modelId="{5A5DC335-7800-8B49-AAFD-EBCC998CB9C5}" type="pres">
      <dgm:prSet presAssocID="{CD6C6FB5-6328-FD40-B3A3-5600327EC8C2}" presName="connTx" presStyleLbl="parChTrans1D2" presStyleIdx="3" presStyleCnt="4"/>
      <dgm:spPr/>
      <dgm:t>
        <a:bodyPr/>
        <a:lstStyle/>
        <a:p>
          <a:endParaRPr lang="en-US"/>
        </a:p>
      </dgm:t>
    </dgm:pt>
    <dgm:pt modelId="{D9BB9A51-18AD-8C47-8983-148B7C42F99A}" type="pres">
      <dgm:prSet presAssocID="{08F1B7AD-D3F5-1448-8A45-9D2044AA9A9B}" presName="root2" presStyleCnt="0"/>
      <dgm:spPr/>
    </dgm:pt>
    <dgm:pt modelId="{28DAD0C4-09B3-5C48-9269-FCFBB2DA5B09}" type="pres">
      <dgm:prSet presAssocID="{08F1B7AD-D3F5-1448-8A45-9D2044AA9A9B}" presName="LevelTwoTextNode" presStyleLbl="node2" presStyleIdx="3" presStyleCnt="4">
        <dgm:presLayoutVars>
          <dgm:chPref val="3"/>
        </dgm:presLayoutVars>
      </dgm:prSet>
      <dgm:spPr/>
      <dgm:t>
        <a:bodyPr/>
        <a:lstStyle/>
        <a:p>
          <a:endParaRPr lang="en-US"/>
        </a:p>
      </dgm:t>
    </dgm:pt>
    <dgm:pt modelId="{5480BEDC-F33A-E244-A1ED-F4FC7296F822}" type="pres">
      <dgm:prSet presAssocID="{08F1B7AD-D3F5-1448-8A45-9D2044AA9A9B}" presName="level3hierChild" presStyleCnt="0"/>
      <dgm:spPr/>
    </dgm:pt>
    <dgm:pt modelId="{0883F224-09C9-1643-9C36-700A3B5C1D29}" type="pres">
      <dgm:prSet presAssocID="{1E5795F2-CEC1-664D-BD11-A6FD829B70A2}" presName="conn2-1" presStyleLbl="parChTrans1D3" presStyleIdx="7" presStyleCnt="9"/>
      <dgm:spPr/>
      <dgm:t>
        <a:bodyPr/>
        <a:lstStyle/>
        <a:p>
          <a:endParaRPr lang="en-US"/>
        </a:p>
      </dgm:t>
    </dgm:pt>
    <dgm:pt modelId="{3F6415E1-0C7A-6243-8770-023E150BA003}" type="pres">
      <dgm:prSet presAssocID="{1E5795F2-CEC1-664D-BD11-A6FD829B70A2}" presName="connTx" presStyleLbl="parChTrans1D3" presStyleIdx="7" presStyleCnt="9"/>
      <dgm:spPr/>
      <dgm:t>
        <a:bodyPr/>
        <a:lstStyle/>
        <a:p>
          <a:endParaRPr lang="en-US"/>
        </a:p>
      </dgm:t>
    </dgm:pt>
    <dgm:pt modelId="{157CDB86-DF6E-D740-9153-024503CB0274}" type="pres">
      <dgm:prSet presAssocID="{FCBEB920-A447-4A48-B280-2A01E27067CE}" presName="root2" presStyleCnt="0"/>
      <dgm:spPr/>
    </dgm:pt>
    <dgm:pt modelId="{23A55ECE-22FF-9042-A232-8D541D6303C2}" type="pres">
      <dgm:prSet presAssocID="{FCBEB920-A447-4A48-B280-2A01E27067CE}" presName="LevelTwoTextNode" presStyleLbl="node3" presStyleIdx="7" presStyleCnt="9">
        <dgm:presLayoutVars>
          <dgm:chPref val="3"/>
        </dgm:presLayoutVars>
      </dgm:prSet>
      <dgm:spPr/>
      <dgm:t>
        <a:bodyPr/>
        <a:lstStyle/>
        <a:p>
          <a:endParaRPr lang="en-US"/>
        </a:p>
      </dgm:t>
    </dgm:pt>
    <dgm:pt modelId="{10C2A0ED-59A1-9940-AEA2-579DB60D7C08}" type="pres">
      <dgm:prSet presAssocID="{FCBEB920-A447-4A48-B280-2A01E27067CE}" presName="level3hierChild" presStyleCnt="0"/>
      <dgm:spPr/>
    </dgm:pt>
    <dgm:pt modelId="{C1F930A1-874E-1A45-A137-15DB6F9516F9}" type="pres">
      <dgm:prSet presAssocID="{BB117439-8340-2D4F-B1F7-15F54D022188}" presName="conn2-1" presStyleLbl="parChTrans1D3" presStyleIdx="8" presStyleCnt="9"/>
      <dgm:spPr/>
      <dgm:t>
        <a:bodyPr/>
        <a:lstStyle/>
        <a:p>
          <a:endParaRPr lang="en-US"/>
        </a:p>
      </dgm:t>
    </dgm:pt>
    <dgm:pt modelId="{591731C5-E3F8-8447-AB18-0290A63D53A7}" type="pres">
      <dgm:prSet presAssocID="{BB117439-8340-2D4F-B1F7-15F54D022188}" presName="connTx" presStyleLbl="parChTrans1D3" presStyleIdx="8" presStyleCnt="9"/>
      <dgm:spPr/>
      <dgm:t>
        <a:bodyPr/>
        <a:lstStyle/>
        <a:p>
          <a:endParaRPr lang="en-US"/>
        </a:p>
      </dgm:t>
    </dgm:pt>
    <dgm:pt modelId="{5408A943-5C76-C147-840B-0FCD2BF36BFD}" type="pres">
      <dgm:prSet presAssocID="{44417C13-E42C-3B40-980F-1256098A1573}" presName="root2" presStyleCnt="0"/>
      <dgm:spPr/>
    </dgm:pt>
    <dgm:pt modelId="{C51A4F93-0382-2C48-BEAD-E39FA6A3C4FD}" type="pres">
      <dgm:prSet presAssocID="{44417C13-E42C-3B40-980F-1256098A1573}" presName="LevelTwoTextNode" presStyleLbl="node3" presStyleIdx="8" presStyleCnt="9">
        <dgm:presLayoutVars>
          <dgm:chPref val="3"/>
        </dgm:presLayoutVars>
      </dgm:prSet>
      <dgm:spPr/>
      <dgm:t>
        <a:bodyPr/>
        <a:lstStyle/>
        <a:p>
          <a:endParaRPr lang="en-US"/>
        </a:p>
      </dgm:t>
    </dgm:pt>
    <dgm:pt modelId="{004A7186-682D-7C4E-B163-3CE09BBBC8B4}" type="pres">
      <dgm:prSet presAssocID="{44417C13-E42C-3B40-980F-1256098A1573}" presName="level3hierChild" presStyleCnt="0"/>
      <dgm:spPr/>
    </dgm:pt>
  </dgm:ptLst>
  <dgm:cxnLst>
    <dgm:cxn modelId="{58F40908-6D80-8847-9005-975A56A5EC96}" type="presOf" srcId="{275468CF-53DF-C945-9872-D7BFBC22C99C}" destId="{981E61A7-77BA-C742-B8E2-CB2DF1E79B80}" srcOrd="1" destOrd="0" presId="urn:microsoft.com/office/officeart/2005/8/layout/hierarchy2"/>
    <dgm:cxn modelId="{077B42A2-ECB7-6A4C-98FE-205A58A10455}" type="presOf" srcId="{04881392-1D6E-6D44-B984-2A2014B2224C}" destId="{21305C5F-C7D2-BF4E-AE07-863F3B892B19}" srcOrd="0" destOrd="0" presId="urn:microsoft.com/office/officeart/2005/8/layout/hierarchy2"/>
    <dgm:cxn modelId="{DA186CFD-3849-104F-A752-F7F17C88DF15}" srcId="{818D6821-A7D3-EA48-8E1E-2D7251699073}" destId="{5757F1C0-0C50-4442-A986-3B322FE925C2}" srcOrd="0" destOrd="0" parTransId="{5BAD7C4F-F972-A54A-A018-5E2DBE95582D}" sibTransId="{6B257615-0AE1-394F-893D-DF7F7599CB98}"/>
    <dgm:cxn modelId="{2B5C7135-EAED-B94C-A910-CCF63C278B94}" type="presOf" srcId="{FDFCBC95-B8EC-E64F-8DBC-34CD2967188F}" destId="{BCAD1286-BF71-AB46-BD5A-B3D85F730005}" srcOrd="1" destOrd="0" presId="urn:microsoft.com/office/officeart/2005/8/layout/hierarchy2"/>
    <dgm:cxn modelId="{6BA374F4-FE2B-B946-A406-ECB8EAF6A979}" srcId="{08F1B7AD-D3F5-1448-8A45-9D2044AA9A9B}" destId="{44417C13-E42C-3B40-980F-1256098A1573}" srcOrd="1" destOrd="0" parTransId="{BB117439-8340-2D4F-B1F7-15F54D022188}" sibTransId="{F5CDF5F5-29E6-104E-A3DE-97599DB3116F}"/>
    <dgm:cxn modelId="{D09B4105-A034-484E-9C28-5FEF23302014}" type="presOf" srcId="{91A9E23C-912E-2C41-941D-A22E98FA6D28}" destId="{9393231C-4BD3-F845-AB65-CD8EF417B96D}" srcOrd="0" destOrd="0" presId="urn:microsoft.com/office/officeart/2005/8/layout/hierarchy2"/>
    <dgm:cxn modelId="{0F010134-D007-9843-B955-C6C6111453D8}" type="presOf" srcId="{818D6821-A7D3-EA48-8E1E-2D7251699073}" destId="{9E696504-574A-494B-BEFA-21DBF39ECC10}" srcOrd="0" destOrd="0" presId="urn:microsoft.com/office/officeart/2005/8/layout/hierarchy2"/>
    <dgm:cxn modelId="{E2C4F2CD-2A11-9C42-AB52-D1B78BCA3218}" type="presOf" srcId="{F15C625C-8123-BF40-B66D-EDCE6CA0A835}" destId="{006B083D-E965-8046-AB12-BEDC7B3EE1DB}" srcOrd="0" destOrd="0" presId="urn:microsoft.com/office/officeart/2005/8/layout/hierarchy2"/>
    <dgm:cxn modelId="{BD719A02-E64D-0644-ADDC-8A920FFC33DA}" type="presOf" srcId="{1E5795F2-CEC1-664D-BD11-A6FD829B70A2}" destId="{0883F224-09C9-1643-9C36-700A3B5C1D29}" srcOrd="0" destOrd="0" presId="urn:microsoft.com/office/officeart/2005/8/layout/hierarchy2"/>
    <dgm:cxn modelId="{9060E80C-906E-0440-9F81-B0E0217C44D6}" type="presOf" srcId="{ED7B8F36-A76B-3B46-87DD-8ACA31FC20CE}" destId="{A825D105-8E4D-EA4A-A061-ADBEE1849541}" srcOrd="0" destOrd="0" presId="urn:microsoft.com/office/officeart/2005/8/layout/hierarchy2"/>
    <dgm:cxn modelId="{B8F7CDEA-1FDD-854E-BD61-893688572ED2}" type="presOf" srcId="{37AD2FEB-D5C7-174D-BB2E-B70F1F15270B}" destId="{B4E5FC1A-8079-3F45-BCA4-B5F8C531AD3A}" srcOrd="0" destOrd="0" presId="urn:microsoft.com/office/officeart/2005/8/layout/hierarchy2"/>
    <dgm:cxn modelId="{3E6195BC-732C-8440-BF46-4D5F12B5ABA6}" type="presOf" srcId="{8356F003-0775-3545-BFC8-15CB0C20E3AE}" destId="{D1AEFF6E-0DCF-BC49-83C8-133724EE68B4}" srcOrd="0" destOrd="0" presId="urn:microsoft.com/office/officeart/2005/8/layout/hierarchy2"/>
    <dgm:cxn modelId="{019CC0A1-6DF0-C64F-B486-662CDFBEF3D4}" type="presOf" srcId="{8B34D904-B65A-3646-9BB6-86E1012B2593}" destId="{0B6D9886-B0A8-CC40-997B-64A541D18210}" srcOrd="0" destOrd="0" presId="urn:microsoft.com/office/officeart/2005/8/layout/hierarchy2"/>
    <dgm:cxn modelId="{75B9EC6B-2270-4D47-A3F8-DBF9C8DB1B9C}" srcId="{37AD2FEB-D5C7-174D-BB2E-B70F1F15270B}" destId="{818D6821-A7D3-EA48-8E1E-2D7251699073}" srcOrd="0" destOrd="0" parTransId="{FDFCBC95-B8EC-E64F-8DBC-34CD2967188F}" sibTransId="{9572A2A7-36E2-DB4D-B989-6F0F7BDD9435}"/>
    <dgm:cxn modelId="{6EEA8CC7-0BAD-F241-8F90-1FBC407D001C}" type="presOf" srcId="{60339B22-AB0E-2E4E-B040-AD5352C5D832}" destId="{3E91DCE6-B737-B34F-AAFD-95AF443CD849}" srcOrd="1" destOrd="0" presId="urn:microsoft.com/office/officeart/2005/8/layout/hierarchy2"/>
    <dgm:cxn modelId="{8EE9718D-D7DE-7F4A-86B7-4A28764CE194}" srcId="{08F1B7AD-D3F5-1448-8A45-9D2044AA9A9B}" destId="{FCBEB920-A447-4A48-B280-2A01E27067CE}" srcOrd="0" destOrd="0" parTransId="{1E5795F2-CEC1-664D-BD11-A6FD829B70A2}" sibTransId="{08F3DFA3-05E8-9A4C-9446-58CF37608EBD}"/>
    <dgm:cxn modelId="{E2580DE0-0E08-5E4B-9423-963064D08251}" srcId="{F15C625C-8123-BF40-B66D-EDCE6CA0A835}" destId="{E86493CD-1D5C-4F42-9F69-7472593F6D47}" srcOrd="2" destOrd="0" parTransId="{ED7B8F36-A76B-3B46-87DD-8ACA31FC20CE}" sibTransId="{A59CCCFB-DF50-D548-863D-191537858FBD}"/>
    <dgm:cxn modelId="{2383C7A0-3D9A-1A42-B660-1862CFF5BB5A}" type="presOf" srcId="{F25BE5C2-97F1-D549-933C-7F7665D3F7DD}" destId="{9C6EC9B4-69A7-BB45-935F-155F3D676612}" srcOrd="1" destOrd="0" presId="urn:microsoft.com/office/officeart/2005/8/layout/hierarchy2"/>
    <dgm:cxn modelId="{970DD4BF-4CD4-6340-8A6C-CD85E3D5E80C}" type="presOf" srcId="{7BC8D23B-3CB6-054A-B3D2-BA58D460DEE9}" destId="{C61B963B-71D7-7D4F-A537-B13EA16525CD}" srcOrd="0" destOrd="0" presId="urn:microsoft.com/office/officeart/2005/8/layout/hierarchy2"/>
    <dgm:cxn modelId="{525224E0-6084-5F49-8CA7-87A4022D31F9}" type="presOf" srcId="{7BC8D23B-3CB6-054A-B3D2-BA58D460DEE9}" destId="{C809BA64-7DEF-AA47-8448-F625CE8A8D3A}" srcOrd="1" destOrd="0" presId="urn:microsoft.com/office/officeart/2005/8/layout/hierarchy2"/>
    <dgm:cxn modelId="{7354359D-7EDA-2B44-A7A1-3606F55BAD63}" type="presOf" srcId="{3F2A126D-F229-8F44-9305-4AAD439D0759}" destId="{AEC277EF-D381-3F4B-AF8E-CBB9E79A8EBD}" srcOrd="0" destOrd="0" presId="urn:microsoft.com/office/officeart/2005/8/layout/hierarchy2"/>
    <dgm:cxn modelId="{BF8C0AC1-6047-3B4F-8450-757EBB1BC8A7}" type="presOf" srcId="{968530B3-F914-8043-B3AD-DC74B75482F3}" destId="{5949EAB3-50D2-834A-959B-AB5D765F4C10}" srcOrd="1" destOrd="0" presId="urn:microsoft.com/office/officeart/2005/8/layout/hierarchy2"/>
    <dgm:cxn modelId="{4EFDCA44-38B4-B04C-A8B8-147A2A7E12A9}" type="presOf" srcId="{3F2A126D-F229-8F44-9305-4AAD439D0759}" destId="{F61565CE-4539-6F44-B7FE-DCCCF5052522}" srcOrd="1" destOrd="0" presId="urn:microsoft.com/office/officeart/2005/8/layout/hierarchy2"/>
    <dgm:cxn modelId="{EB1885E3-1261-5949-B4C6-4AEF1EDE02F4}" type="presOf" srcId="{E117279D-D927-8C4A-AF04-9B9269CA5F41}" destId="{87D2A2A9-C912-8D46-94FB-37B473AC10F2}" srcOrd="0" destOrd="0" presId="urn:microsoft.com/office/officeart/2005/8/layout/hierarchy2"/>
    <dgm:cxn modelId="{A77C9077-42DB-064E-A11A-33DC88EA725C}" type="presOf" srcId="{5BAD7C4F-F972-A54A-A018-5E2DBE95582D}" destId="{851DEACA-83F8-3B4D-A962-CCF171B29033}" srcOrd="0" destOrd="0" presId="urn:microsoft.com/office/officeart/2005/8/layout/hierarchy2"/>
    <dgm:cxn modelId="{7D669022-F0AE-2C4C-97E4-2F0E71F2B2A2}" type="presOf" srcId="{5BAD7C4F-F972-A54A-A018-5E2DBE95582D}" destId="{E63CB0D8-7E5B-BD45-9D9F-FFD0620ED621}" srcOrd="1" destOrd="0" presId="urn:microsoft.com/office/officeart/2005/8/layout/hierarchy2"/>
    <dgm:cxn modelId="{421BA005-59B8-2B41-BADC-2940B26076C7}" srcId="{37AD2FEB-D5C7-174D-BB2E-B70F1F15270B}" destId="{084DC42F-D62B-B045-B8C0-938784B1BCC0}" srcOrd="2" destOrd="0" parTransId="{3F2A126D-F229-8F44-9305-4AAD439D0759}" sibTransId="{B2D08207-A72B-6649-8B85-F17C0E00CB4D}"/>
    <dgm:cxn modelId="{926B778E-E241-8840-8841-10731C112DD4}" srcId="{C9F237B6-468F-B548-9D20-F679F3371519}" destId="{F15C625C-8123-BF40-B66D-EDCE6CA0A835}" srcOrd="0" destOrd="0" parTransId="{07BE309A-7CA6-9547-A668-5A2CEB43A0F7}" sibTransId="{8C09E566-8B39-E74A-82FC-5353CF2349ED}"/>
    <dgm:cxn modelId="{800A29E2-C3F1-DA47-AF6A-D5E26181849E}" type="presOf" srcId="{ED7B8F36-A76B-3B46-87DD-8ACA31FC20CE}" destId="{2DE3AC38-2091-5244-97C9-F28000EEF036}" srcOrd="1" destOrd="0" presId="urn:microsoft.com/office/officeart/2005/8/layout/hierarchy2"/>
    <dgm:cxn modelId="{66A3E450-B770-B94D-9516-3EDBE1DD289B}" type="presOf" srcId="{42A21F68-10E5-1F43-8C2D-444472A5CB76}" destId="{0FE2D8EA-B6F3-DE41-9E00-1CCAC18C26D8}" srcOrd="0" destOrd="0" presId="urn:microsoft.com/office/officeart/2005/8/layout/hierarchy2"/>
    <dgm:cxn modelId="{40032F83-274D-404F-B665-4265253FF294}" type="presOf" srcId="{99ADE34B-2A58-0044-B83A-4B229C76C658}" destId="{2DAAB9A9-0478-B847-9C86-443D4D132C39}" srcOrd="0" destOrd="0" presId="urn:microsoft.com/office/officeart/2005/8/layout/hierarchy2"/>
    <dgm:cxn modelId="{7F9F6551-6103-B04D-A9C5-05A70E6EAD99}" srcId="{37AD2FEB-D5C7-174D-BB2E-B70F1F15270B}" destId="{08F1B7AD-D3F5-1448-8A45-9D2044AA9A9B}" srcOrd="3" destOrd="0" parTransId="{CD6C6FB5-6328-FD40-B3A3-5600327EC8C2}" sibTransId="{58DAABB5-B736-CF48-914B-F439D77D6066}"/>
    <dgm:cxn modelId="{CA0C4AF7-7E31-094A-992E-1937449DF800}" type="presOf" srcId="{BB117439-8340-2D4F-B1F7-15F54D022188}" destId="{C1F930A1-874E-1A45-A137-15DB6F9516F9}" srcOrd="0" destOrd="0" presId="urn:microsoft.com/office/officeart/2005/8/layout/hierarchy2"/>
    <dgm:cxn modelId="{3150FE2C-FC85-C34D-B1E4-8DA4466171F4}" srcId="{084DC42F-D62B-B045-B8C0-938784B1BCC0}" destId="{04881392-1D6E-6D44-B984-2A2014B2224C}" srcOrd="1" destOrd="0" parTransId="{AB955C99-4483-F648-9F39-C74471F5457A}" sibTransId="{AE0998A2-E7C2-2A40-83AC-494ADB12DA26}"/>
    <dgm:cxn modelId="{4D29EFAE-BC0B-9740-8F4C-F222CA623A5B}" type="presOf" srcId="{5757F1C0-0C50-4442-A986-3B322FE925C2}" destId="{1D76ABCF-6A7B-8F43-B538-B1271E8B6222}" srcOrd="0" destOrd="0" presId="urn:microsoft.com/office/officeart/2005/8/layout/hierarchy2"/>
    <dgm:cxn modelId="{C15D8E1D-9007-7349-9125-E99353BA62EB}" type="presOf" srcId="{CD6C6FB5-6328-FD40-B3A3-5600327EC8C2}" destId="{5A5DC335-7800-8B49-AAFD-EBCC998CB9C5}" srcOrd="1" destOrd="0" presId="urn:microsoft.com/office/officeart/2005/8/layout/hierarchy2"/>
    <dgm:cxn modelId="{49FF0552-6EC6-D842-AAE7-4A1F0E3D1E6B}" type="presOf" srcId="{A0BC6F40-B7D6-1146-8D44-764FF660F089}" destId="{07FDED27-3D49-6D4C-9DB4-DC4B1778F433}" srcOrd="0" destOrd="0" presId="urn:microsoft.com/office/officeart/2005/8/layout/hierarchy2"/>
    <dgm:cxn modelId="{21339FDB-0083-1941-92FC-A841BC98F608}" srcId="{37AD2FEB-D5C7-174D-BB2E-B70F1F15270B}" destId="{C9F237B6-468F-B548-9D20-F679F3371519}" srcOrd="1" destOrd="0" parTransId="{A0BC6F40-B7D6-1146-8D44-764FF660F089}" sibTransId="{B7E26C18-D8F9-AF4B-B84B-30FF4E534F80}"/>
    <dgm:cxn modelId="{41267109-E669-D345-A7CF-71900F152C08}" type="presOf" srcId="{419FD625-0880-5541-9F9E-F05D6E115568}" destId="{7C4EDCD0-752C-584A-9A5F-FAA2411CD168}" srcOrd="0" destOrd="0" presId="urn:microsoft.com/office/officeart/2005/8/layout/hierarchy2"/>
    <dgm:cxn modelId="{D7ABBF71-5D11-A343-AA03-59449D56DFD0}" type="presOf" srcId="{275468CF-53DF-C945-9872-D7BFBC22C99C}" destId="{F5A9084C-29B4-2D45-9A7F-41200184EB4B}" srcOrd="0" destOrd="0" presId="urn:microsoft.com/office/officeart/2005/8/layout/hierarchy2"/>
    <dgm:cxn modelId="{88E1C87E-4C73-714F-8C3C-7A1D177AFFD5}" type="presOf" srcId="{20351FE2-13E8-534C-92EF-CC49FAA9719B}" destId="{EEBC2B3C-562A-CA48-BAA0-74D0CF3B1140}" srcOrd="0" destOrd="0" presId="urn:microsoft.com/office/officeart/2005/8/layout/hierarchy2"/>
    <dgm:cxn modelId="{920A37E8-B302-FF40-B010-F5A5AEB7914B}" type="presOf" srcId="{AB955C99-4483-F648-9F39-C74471F5457A}" destId="{D2DA158F-0D95-7747-B8EF-20788D1CD57D}" srcOrd="0" destOrd="0" presId="urn:microsoft.com/office/officeart/2005/8/layout/hierarchy2"/>
    <dgm:cxn modelId="{06CCC7EE-CE8D-A64A-93A0-E29172B781C3}" type="presOf" srcId="{FCBEB920-A447-4A48-B280-2A01E27067CE}" destId="{23A55ECE-22FF-9042-A232-8D541D6303C2}" srcOrd="0" destOrd="0" presId="urn:microsoft.com/office/officeart/2005/8/layout/hierarchy2"/>
    <dgm:cxn modelId="{CCE290D3-1819-8044-BFE9-9DE4F649E597}" type="presOf" srcId="{C51BA107-3254-4346-A399-ED8920A302DC}" destId="{76C7C6A8-0AC0-E542-831C-03FA1BA15E4C}" srcOrd="0" destOrd="0" presId="urn:microsoft.com/office/officeart/2005/8/layout/hierarchy2"/>
    <dgm:cxn modelId="{C95C1A25-6E41-3A4B-83F4-4B0065EF86FB}" type="presOf" srcId="{D94B8FF7-9253-BB42-A994-4F7F6049E2FB}" destId="{8DFFDA26-DACC-D848-9B41-910558110A90}" srcOrd="1" destOrd="0" presId="urn:microsoft.com/office/officeart/2005/8/layout/hierarchy2"/>
    <dgm:cxn modelId="{2DD28A56-88EC-C441-8842-9B530C4275D8}" type="presOf" srcId="{E86493CD-1D5C-4F42-9F69-7472593F6D47}" destId="{23E8BE6B-5206-7C4B-A2BB-7C684F857257}" srcOrd="0" destOrd="0" presId="urn:microsoft.com/office/officeart/2005/8/layout/hierarchy2"/>
    <dgm:cxn modelId="{03CD8B28-1C5F-864D-9710-85035FE8472F}" srcId="{084DC42F-D62B-B045-B8C0-938784B1BCC0}" destId="{91A9E23C-912E-2C41-941D-A22E98FA6D28}" srcOrd="0" destOrd="0" parTransId="{60339B22-AB0E-2E4E-B040-AD5352C5D832}" sibTransId="{4A055D84-0E92-404C-AC07-0DA93CCD9B8B}"/>
    <dgm:cxn modelId="{BBE34A2D-C0FB-8B41-B5E1-B7725A1BA310}" type="presOf" srcId="{968530B3-F914-8043-B3AD-DC74B75482F3}" destId="{BF7FC5D7-9D7B-5B43-B1D7-B2C6927C6A93}" srcOrd="0" destOrd="0" presId="urn:microsoft.com/office/officeart/2005/8/layout/hierarchy2"/>
    <dgm:cxn modelId="{2F390E35-3A0A-E847-A089-2266E6B72096}" type="presOf" srcId="{F25BE5C2-97F1-D549-933C-7F7665D3F7DD}" destId="{30026396-505E-6E40-A0D6-1B50255D8B91}" srcOrd="0" destOrd="0" presId="urn:microsoft.com/office/officeart/2005/8/layout/hierarchy2"/>
    <dgm:cxn modelId="{2B27FF72-D334-B346-8F51-67D193F39DCE}" type="presOf" srcId="{312CC6B3-6D11-0044-8CE5-DCE674937DAE}" destId="{332054EB-2147-2040-8014-D8DEC00E8C81}" srcOrd="0" destOrd="0" presId="urn:microsoft.com/office/officeart/2005/8/layout/hierarchy2"/>
    <dgm:cxn modelId="{1357CE8F-88F5-6C45-95AC-67E6E5B6A0AD}" type="presOf" srcId="{6999FF66-7C47-6345-9862-202235A722CF}" destId="{654D0B02-62C2-214A-80E8-6BDBE366432A}" srcOrd="0" destOrd="0" presId="urn:microsoft.com/office/officeart/2005/8/layout/hierarchy2"/>
    <dgm:cxn modelId="{B6D879E9-5080-1744-9B4C-ADE1D0FC944B}" type="presOf" srcId="{1E5795F2-CEC1-664D-BD11-A6FD829B70A2}" destId="{3F6415E1-0C7A-6243-8770-023E150BA003}" srcOrd="1" destOrd="0" presId="urn:microsoft.com/office/officeart/2005/8/layout/hierarchy2"/>
    <dgm:cxn modelId="{C07C338F-45DE-824E-B068-986052B05224}" type="presOf" srcId="{08F1B7AD-D3F5-1448-8A45-9D2044AA9A9B}" destId="{28DAD0C4-09B3-5C48-9269-FCFBB2DA5B09}" srcOrd="0" destOrd="0" presId="urn:microsoft.com/office/officeart/2005/8/layout/hierarchy2"/>
    <dgm:cxn modelId="{AE09992E-3B53-5743-B4EA-0E4D5D42E92F}" type="presOf" srcId="{297B92B6-0CDF-1942-B0B7-0AF332CF3D98}" destId="{629B4D40-255F-534E-9DB9-E9E3462ECB73}" srcOrd="1" destOrd="0" presId="urn:microsoft.com/office/officeart/2005/8/layout/hierarchy2"/>
    <dgm:cxn modelId="{E3787316-309B-AB48-95BF-25E5254E0E56}" srcId="{F15C625C-8123-BF40-B66D-EDCE6CA0A835}" destId="{C51BA107-3254-4346-A399-ED8920A302DC}" srcOrd="1" destOrd="0" parTransId="{275468CF-53DF-C945-9872-D7BFBC22C99C}" sibTransId="{B634E9CC-366E-AF44-9008-B1779FFC1472}"/>
    <dgm:cxn modelId="{70AC80AC-B47C-0C42-9D60-14F7601E9B47}" type="presOf" srcId="{C9F237B6-468F-B548-9D20-F679F3371519}" destId="{7F6A4204-3A7D-C04F-8580-D5B3C989A16F}" srcOrd="0" destOrd="0" presId="urn:microsoft.com/office/officeart/2005/8/layout/hierarchy2"/>
    <dgm:cxn modelId="{CFA7AF21-2B00-9D4E-8498-47501B87E992}" type="presOf" srcId="{297B92B6-0CDF-1942-B0B7-0AF332CF3D98}" destId="{D14FEF3E-E0A6-964C-B4F2-8E57F9FD5EA9}" srcOrd="0" destOrd="0" presId="urn:microsoft.com/office/officeart/2005/8/layout/hierarchy2"/>
    <dgm:cxn modelId="{636D9E3B-9957-8A49-B73F-D3F2D27C6A7D}" type="presOf" srcId="{8356F003-0775-3545-BFC8-15CB0C20E3AE}" destId="{2873CE56-CF8E-9046-BDC9-DC2FA843BDC5}" srcOrd="1" destOrd="0" presId="urn:microsoft.com/office/officeart/2005/8/layout/hierarchy2"/>
    <dgm:cxn modelId="{4514CC4B-9A38-1347-80EE-EFB84ACF8F4B}" srcId="{99ADE34B-2A58-0044-B83A-4B229C76C658}" destId="{312CC6B3-6D11-0044-8CE5-DCE674937DAE}" srcOrd="0" destOrd="0" parTransId="{7BC8D23B-3CB6-054A-B3D2-BA58D460DEE9}" sibTransId="{3F32B6EC-7828-C34C-A2D3-EA88C7AF17FE}"/>
    <dgm:cxn modelId="{CF5F1A7A-2CB2-7A45-BE03-D7CD860F8365}" type="presOf" srcId="{E117279D-D927-8C4A-AF04-9B9269CA5F41}" destId="{4EC5FC31-75C8-CE4E-8978-7974E1783A95}" srcOrd="1" destOrd="0" presId="urn:microsoft.com/office/officeart/2005/8/layout/hierarchy2"/>
    <dgm:cxn modelId="{E72F72F5-E7B6-4443-AF7D-FC751F69B8EC}" srcId="{C9F237B6-468F-B548-9D20-F679F3371519}" destId="{99ADE34B-2A58-0044-B83A-4B229C76C658}" srcOrd="1" destOrd="0" parTransId="{8356F003-0775-3545-BFC8-15CB0C20E3AE}" sibTransId="{087FAB75-C073-8A4C-9C76-DA360741B041}"/>
    <dgm:cxn modelId="{F23DA5C1-5CE2-6046-B225-95DB2118313B}" type="presOf" srcId="{44417C13-E42C-3B40-980F-1256098A1573}" destId="{C51A4F93-0382-2C48-BEAD-E39FA6A3C4FD}" srcOrd="0" destOrd="0" presId="urn:microsoft.com/office/officeart/2005/8/layout/hierarchy2"/>
    <dgm:cxn modelId="{1F7B3EDB-CAA0-9746-904F-E0C36F2E1EAF}" type="presOf" srcId="{CD6C6FB5-6328-FD40-B3A3-5600327EC8C2}" destId="{E18E8375-A2AD-BB4B-B241-16197E5CE7A0}" srcOrd="0" destOrd="0" presId="urn:microsoft.com/office/officeart/2005/8/layout/hierarchy2"/>
    <dgm:cxn modelId="{C771B02E-39D8-C644-974A-1EEE6FDD32F2}" srcId="{91A9E23C-912E-2C41-941D-A22E98FA6D28}" destId="{E58C7C4C-B13D-5044-B306-9B97C1F37129}" srcOrd="0" destOrd="0" parTransId="{E117279D-D927-8C4A-AF04-9B9269CA5F41}" sibTransId="{69D3450D-C9ED-D942-B65E-1469FF149FBC}"/>
    <dgm:cxn modelId="{8236EE4F-E895-4A4B-A7B9-F35E6948C6AD}" type="presOf" srcId="{47FAFAE0-3E1E-6745-88AD-68B24D85FC73}" destId="{FE19F89E-18DC-8F43-87EE-B64F92D99FBC}" srcOrd="0" destOrd="0" presId="urn:microsoft.com/office/officeart/2005/8/layout/hierarchy2"/>
    <dgm:cxn modelId="{9F30AA6B-7D0D-5549-B1BB-A59A43C7BB50}" type="presOf" srcId="{AB955C99-4483-F648-9F39-C74471F5457A}" destId="{00CF316C-2F72-F344-88B5-28008646A4CB}" srcOrd="1" destOrd="0" presId="urn:microsoft.com/office/officeart/2005/8/layout/hierarchy2"/>
    <dgm:cxn modelId="{CA526E20-500A-5740-B4BE-52062F49E083}" type="presOf" srcId="{E58C7C4C-B13D-5044-B306-9B97C1F37129}" destId="{7C8A76BC-3E67-354E-91B9-C1F8542BF3EA}" srcOrd="0" destOrd="0" presId="urn:microsoft.com/office/officeart/2005/8/layout/hierarchy2"/>
    <dgm:cxn modelId="{12C97D4F-E1E8-B141-B504-B739E1D2064A}" srcId="{91A9E23C-912E-2C41-941D-A22E98FA6D28}" destId="{6999FF66-7C47-6345-9862-202235A722CF}" srcOrd="2" destOrd="0" parTransId="{F25BE5C2-97F1-D549-933C-7F7665D3F7DD}" sibTransId="{E127F916-3E2F-BD40-9699-856AF6C54C2D}"/>
    <dgm:cxn modelId="{DF969DD4-D0A4-AC45-B6D5-8BE27B63F9CF}" srcId="{818D6821-A7D3-EA48-8E1E-2D7251699073}" destId="{B504AE57-59C3-2240-B7C9-84B6D6DE201C}" srcOrd="2" destOrd="0" parTransId="{20351FE2-13E8-534C-92EF-CC49FAA9719B}" sibTransId="{78904993-E4AD-6149-A111-29A12B668403}"/>
    <dgm:cxn modelId="{3A479798-FFA9-6D4A-90C7-3A2253FE91DF}" type="presOf" srcId="{BB117439-8340-2D4F-B1F7-15F54D022188}" destId="{591731C5-E3F8-8447-AB18-0290A63D53A7}" srcOrd="1" destOrd="0" presId="urn:microsoft.com/office/officeart/2005/8/layout/hierarchy2"/>
    <dgm:cxn modelId="{E07569E1-F450-6B42-903F-1732428E130E}" srcId="{F15C625C-8123-BF40-B66D-EDCE6CA0A835}" destId="{8B34D904-B65A-3646-9BB6-86E1012B2593}" srcOrd="0" destOrd="0" parTransId="{D94B8FF7-9253-BB42-A994-4F7F6049E2FB}" sibTransId="{BD1DEF85-AD83-7440-9A1F-844E037EBCDC}"/>
    <dgm:cxn modelId="{E20393E6-809A-E340-8604-958ACB8884D8}" type="presOf" srcId="{20351FE2-13E8-534C-92EF-CC49FAA9719B}" destId="{0F0D1480-656F-9D4A-8F46-3AB34F918A08}" srcOrd="1" destOrd="0" presId="urn:microsoft.com/office/officeart/2005/8/layout/hierarchy2"/>
    <dgm:cxn modelId="{2999E550-3B2A-BA45-8AF2-917350C2D486}" type="presOf" srcId="{D94B8FF7-9253-BB42-A994-4F7F6049E2FB}" destId="{43868B20-0FD3-AF46-8C3E-46A41CA593B4}" srcOrd="0" destOrd="0" presId="urn:microsoft.com/office/officeart/2005/8/layout/hierarchy2"/>
    <dgm:cxn modelId="{9C5617FC-0646-BC4E-8AE0-8CDC4E427ACC}" type="presOf" srcId="{FDFCBC95-B8EC-E64F-8DBC-34CD2967188F}" destId="{7146F996-A011-5F4B-9FBF-7F0D6DBFAB7A}" srcOrd="0" destOrd="0" presId="urn:microsoft.com/office/officeart/2005/8/layout/hierarchy2"/>
    <dgm:cxn modelId="{9B377630-C4E5-9048-86CE-6755ED8CBDFA}" srcId="{818D6821-A7D3-EA48-8E1E-2D7251699073}" destId="{47FAFAE0-3E1E-6745-88AD-68B24D85FC73}" srcOrd="1" destOrd="0" parTransId="{968530B3-F914-8043-B3AD-DC74B75482F3}" sibTransId="{45967F49-5479-5D4A-974D-AD9365BA0B5D}"/>
    <dgm:cxn modelId="{1979910C-B82A-4047-BFDB-6182353C0D77}" srcId="{91A9E23C-912E-2C41-941D-A22E98FA6D28}" destId="{419FD625-0880-5541-9F9E-F05D6E115568}" srcOrd="1" destOrd="0" parTransId="{297B92B6-0CDF-1942-B0B7-0AF332CF3D98}" sibTransId="{1FF94CDC-E9E9-7D46-9805-AB1DD94453CC}"/>
    <dgm:cxn modelId="{974BD2C6-9D37-5F4A-B4E6-B2DBDB4ACC46}" type="presOf" srcId="{07BE309A-7CA6-9547-A668-5A2CEB43A0F7}" destId="{09BFBA8C-7E40-7242-A378-10FC8C68A100}" srcOrd="0" destOrd="0" presId="urn:microsoft.com/office/officeart/2005/8/layout/hierarchy2"/>
    <dgm:cxn modelId="{C57D1838-4BE3-724F-9F84-6FE4EE47625E}" type="presOf" srcId="{A0BC6F40-B7D6-1146-8D44-764FF660F089}" destId="{A2AB30F5-B3D6-F547-AB88-5FBD70E15653}" srcOrd="1" destOrd="0" presId="urn:microsoft.com/office/officeart/2005/8/layout/hierarchy2"/>
    <dgm:cxn modelId="{5C441F11-3592-7D45-87A6-196BAA5C9CE2}" type="presOf" srcId="{B504AE57-59C3-2240-B7C9-84B6D6DE201C}" destId="{D6F2A7DC-47D0-EA45-9832-FC2565F6BD03}" srcOrd="0" destOrd="0" presId="urn:microsoft.com/office/officeart/2005/8/layout/hierarchy2"/>
    <dgm:cxn modelId="{9A0A36E3-43F3-2D42-914D-370740105527}" type="presOf" srcId="{60339B22-AB0E-2E4E-B040-AD5352C5D832}" destId="{7AD8CAA2-CE2B-3345-AF70-2E7E6B79A83C}" srcOrd="0" destOrd="0" presId="urn:microsoft.com/office/officeart/2005/8/layout/hierarchy2"/>
    <dgm:cxn modelId="{386B1600-BA66-994A-A2D4-5567FC656071}" srcId="{42A21F68-10E5-1F43-8C2D-444472A5CB76}" destId="{37AD2FEB-D5C7-174D-BB2E-B70F1F15270B}" srcOrd="0" destOrd="0" parTransId="{427EF0F6-B913-AC4F-9A07-CAB8E8895AF4}" sibTransId="{D5023A3B-DA67-674B-8B24-2A35DAF9810A}"/>
    <dgm:cxn modelId="{2CBA791F-A80B-684D-A1A6-78C414EAFE83}" type="presOf" srcId="{07BE309A-7CA6-9547-A668-5A2CEB43A0F7}" destId="{A57F251D-5B50-4B40-92A8-9966104F425B}" srcOrd="1" destOrd="0" presId="urn:microsoft.com/office/officeart/2005/8/layout/hierarchy2"/>
    <dgm:cxn modelId="{C6F6C4EE-1D65-3540-AB47-B5C71155346A}" type="presOf" srcId="{084DC42F-D62B-B045-B8C0-938784B1BCC0}" destId="{B3C0FC14-91AF-8F49-A0B4-A841466E71E8}" srcOrd="0" destOrd="0" presId="urn:microsoft.com/office/officeart/2005/8/layout/hierarchy2"/>
    <dgm:cxn modelId="{2D29F418-F413-D149-93B5-908EB1F39C23}" type="presParOf" srcId="{0FE2D8EA-B6F3-DE41-9E00-1CCAC18C26D8}" destId="{06518520-3EAE-2847-A7DD-238E36081B0F}" srcOrd="0" destOrd="0" presId="urn:microsoft.com/office/officeart/2005/8/layout/hierarchy2"/>
    <dgm:cxn modelId="{CCF8AFF4-FDE0-E54E-94C3-8BDF97550082}" type="presParOf" srcId="{06518520-3EAE-2847-A7DD-238E36081B0F}" destId="{B4E5FC1A-8079-3F45-BCA4-B5F8C531AD3A}" srcOrd="0" destOrd="0" presId="urn:microsoft.com/office/officeart/2005/8/layout/hierarchy2"/>
    <dgm:cxn modelId="{02938874-0998-9A48-922F-C1847F5A9FB4}" type="presParOf" srcId="{06518520-3EAE-2847-A7DD-238E36081B0F}" destId="{2FF093B6-3273-B54B-AD6B-8120DDBBCD2D}" srcOrd="1" destOrd="0" presId="urn:microsoft.com/office/officeart/2005/8/layout/hierarchy2"/>
    <dgm:cxn modelId="{59AECE70-57A2-AC4A-9182-D0C1BA3E3E8D}" type="presParOf" srcId="{2FF093B6-3273-B54B-AD6B-8120DDBBCD2D}" destId="{7146F996-A011-5F4B-9FBF-7F0D6DBFAB7A}" srcOrd="0" destOrd="0" presId="urn:microsoft.com/office/officeart/2005/8/layout/hierarchy2"/>
    <dgm:cxn modelId="{59761DCA-FB3E-3549-821E-4E828F382BE3}" type="presParOf" srcId="{7146F996-A011-5F4B-9FBF-7F0D6DBFAB7A}" destId="{BCAD1286-BF71-AB46-BD5A-B3D85F730005}" srcOrd="0" destOrd="0" presId="urn:microsoft.com/office/officeart/2005/8/layout/hierarchy2"/>
    <dgm:cxn modelId="{73E381BA-8EBD-DE44-B164-BB4CA9DCD7AA}" type="presParOf" srcId="{2FF093B6-3273-B54B-AD6B-8120DDBBCD2D}" destId="{2B5CD5FA-AA90-9340-A9F5-F40141443279}" srcOrd="1" destOrd="0" presId="urn:microsoft.com/office/officeart/2005/8/layout/hierarchy2"/>
    <dgm:cxn modelId="{DA8AAD53-1C6D-9C42-B439-EE5C4E531677}" type="presParOf" srcId="{2B5CD5FA-AA90-9340-A9F5-F40141443279}" destId="{9E696504-574A-494B-BEFA-21DBF39ECC10}" srcOrd="0" destOrd="0" presId="urn:microsoft.com/office/officeart/2005/8/layout/hierarchy2"/>
    <dgm:cxn modelId="{BE14C1DB-3702-9248-9975-6012BB0A1B63}" type="presParOf" srcId="{2B5CD5FA-AA90-9340-A9F5-F40141443279}" destId="{9E33A3E8-489A-DC45-90D4-DB410E82ACF8}" srcOrd="1" destOrd="0" presId="urn:microsoft.com/office/officeart/2005/8/layout/hierarchy2"/>
    <dgm:cxn modelId="{6694AF88-2C16-DF42-99F5-7D1B6A2E4B6E}" type="presParOf" srcId="{9E33A3E8-489A-DC45-90D4-DB410E82ACF8}" destId="{851DEACA-83F8-3B4D-A962-CCF171B29033}" srcOrd="0" destOrd="0" presId="urn:microsoft.com/office/officeart/2005/8/layout/hierarchy2"/>
    <dgm:cxn modelId="{FF5BEAA4-CD45-BA40-88BB-A113C752F4BD}" type="presParOf" srcId="{851DEACA-83F8-3B4D-A962-CCF171B29033}" destId="{E63CB0D8-7E5B-BD45-9D9F-FFD0620ED621}" srcOrd="0" destOrd="0" presId="urn:microsoft.com/office/officeart/2005/8/layout/hierarchy2"/>
    <dgm:cxn modelId="{CBED01F3-0FBF-1A4B-887A-356BCAA0FA49}" type="presParOf" srcId="{9E33A3E8-489A-DC45-90D4-DB410E82ACF8}" destId="{036E4783-4103-5642-9B43-D07C67C46A74}" srcOrd="1" destOrd="0" presId="urn:microsoft.com/office/officeart/2005/8/layout/hierarchy2"/>
    <dgm:cxn modelId="{9AA628DB-9BEE-4245-BE2D-98B90BC278F1}" type="presParOf" srcId="{036E4783-4103-5642-9B43-D07C67C46A74}" destId="{1D76ABCF-6A7B-8F43-B538-B1271E8B6222}" srcOrd="0" destOrd="0" presId="urn:microsoft.com/office/officeart/2005/8/layout/hierarchy2"/>
    <dgm:cxn modelId="{DE3C0BDA-8D2E-804A-9CAB-1C43E7D28017}" type="presParOf" srcId="{036E4783-4103-5642-9B43-D07C67C46A74}" destId="{E0EDF92D-228F-6B46-A771-0A3FC2B6FF07}" srcOrd="1" destOrd="0" presId="urn:microsoft.com/office/officeart/2005/8/layout/hierarchy2"/>
    <dgm:cxn modelId="{F4E9D340-FDD4-CB4E-8F8A-1FCB5089AC97}" type="presParOf" srcId="{9E33A3E8-489A-DC45-90D4-DB410E82ACF8}" destId="{BF7FC5D7-9D7B-5B43-B1D7-B2C6927C6A93}" srcOrd="2" destOrd="0" presId="urn:microsoft.com/office/officeart/2005/8/layout/hierarchy2"/>
    <dgm:cxn modelId="{B6F30DE3-98ED-5343-AF46-73241A16B8E5}" type="presParOf" srcId="{BF7FC5D7-9D7B-5B43-B1D7-B2C6927C6A93}" destId="{5949EAB3-50D2-834A-959B-AB5D765F4C10}" srcOrd="0" destOrd="0" presId="urn:microsoft.com/office/officeart/2005/8/layout/hierarchy2"/>
    <dgm:cxn modelId="{38D9BA9B-9181-A949-BC65-BE484090F089}" type="presParOf" srcId="{9E33A3E8-489A-DC45-90D4-DB410E82ACF8}" destId="{708FABAD-143E-3D40-8076-EA86167AE227}" srcOrd="3" destOrd="0" presId="urn:microsoft.com/office/officeart/2005/8/layout/hierarchy2"/>
    <dgm:cxn modelId="{FB873D49-97C4-6E4A-AEA2-A287B6733DB7}" type="presParOf" srcId="{708FABAD-143E-3D40-8076-EA86167AE227}" destId="{FE19F89E-18DC-8F43-87EE-B64F92D99FBC}" srcOrd="0" destOrd="0" presId="urn:microsoft.com/office/officeart/2005/8/layout/hierarchy2"/>
    <dgm:cxn modelId="{4B1418FE-9503-7B44-B009-C1DE06868528}" type="presParOf" srcId="{708FABAD-143E-3D40-8076-EA86167AE227}" destId="{37696C63-644F-774B-A130-157304FE48C5}" srcOrd="1" destOrd="0" presId="urn:microsoft.com/office/officeart/2005/8/layout/hierarchy2"/>
    <dgm:cxn modelId="{188FAE7C-6FE7-1E48-8B8C-3F240A4906E3}" type="presParOf" srcId="{9E33A3E8-489A-DC45-90D4-DB410E82ACF8}" destId="{EEBC2B3C-562A-CA48-BAA0-74D0CF3B1140}" srcOrd="4" destOrd="0" presId="urn:microsoft.com/office/officeart/2005/8/layout/hierarchy2"/>
    <dgm:cxn modelId="{3F01255A-AE35-2E4D-B83E-8C7D6D5BA5D1}" type="presParOf" srcId="{EEBC2B3C-562A-CA48-BAA0-74D0CF3B1140}" destId="{0F0D1480-656F-9D4A-8F46-3AB34F918A08}" srcOrd="0" destOrd="0" presId="urn:microsoft.com/office/officeart/2005/8/layout/hierarchy2"/>
    <dgm:cxn modelId="{97E2512A-C8E6-6649-A5EB-F52114E3E553}" type="presParOf" srcId="{9E33A3E8-489A-DC45-90D4-DB410E82ACF8}" destId="{054EA9D3-D64F-E94E-8166-34958CFBBD12}" srcOrd="5" destOrd="0" presId="urn:microsoft.com/office/officeart/2005/8/layout/hierarchy2"/>
    <dgm:cxn modelId="{33C2C4DD-F30A-D24C-B24B-5C77BD6382E2}" type="presParOf" srcId="{054EA9D3-D64F-E94E-8166-34958CFBBD12}" destId="{D6F2A7DC-47D0-EA45-9832-FC2565F6BD03}" srcOrd="0" destOrd="0" presId="urn:microsoft.com/office/officeart/2005/8/layout/hierarchy2"/>
    <dgm:cxn modelId="{A58C57F8-6668-C041-89A6-610E044542CB}" type="presParOf" srcId="{054EA9D3-D64F-E94E-8166-34958CFBBD12}" destId="{38F57D4B-4A31-1E47-A7F3-071C882073C7}" srcOrd="1" destOrd="0" presId="urn:microsoft.com/office/officeart/2005/8/layout/hierarchy2"/>
    <dgm:cxn modelId="{DF322145-F402-B749-946D-A5E7C01E3AC1}" type="presParOf" srcId="{2FF093B6-3273-B54B-AD6B-8120DDBBCD2D}" destId="{07FDED27-3D49-6D4C-9DB4-DC4B1778F433}" srcOrd="2" destOrd="0" presId="urn:microsoft.com/office/officeart/2005/8/layout/hierarchy2"/>
    <dgm:cxn modelId="{00C64058-2E1A-5743-BF20-B1963506B8DF}" type="presParOf" srcId="{07FDED27-3D49-6D4C-9DB4-DC4B1778F433}" destId="{A2AB30F5-B3D6-F547-AB88-5FBD70E15653}" srcOrd="0" destOrd="0" presId="urn:microsoft.com/office/officeart/2005/8/layout/hierarchy2"/>
    <dgm:cxn modelId="{8385075B-6E9A-984B-B422-78090C3BE26D}" type="presParOf" srcId="{2FF093B6-3273-B54B-AD6B-8120DDBBCD2D}" destId="{931B78F3-2627-3E4A-B767-124EB0235486}" srcOrd="3" destOrd="0" presId="urn:microsoft.com/office/officeart/2005/8/layout/hierarchy2"/>
    <dgm:cxn modelId="{9FDACCE4-AF5A-D940-AF2D-D4827AC7E128}" type="presParOf" srcId="{931B78F3-2627-3E4A-B767-124EB0235486}" destId="{7F6A4204-3A7D-C04F-8580-D5B3C989A16F}" srcOrd="0" destOrd="0" presId="urn:microsoft.com/office/officeart/2005/8/layout/hierarchy2"/>
    <dgm:cxn modelId="{4E3BF4E0-18ED-0B49-96D7-053574DFB2AA}" type="presParOf" srcId="{931B78F3-2627-3E4A-B767-124EB0235486}" destId="{51FB7321-2E37-3640-810C-9C220D11E9F1}" srcOrd="1" destOrd="0" presId="urn:microsoft.com/office/officeart/2005/8/layout/hierarchy2"/>
    <dgm:cxn modelId="{1A7682F6-D684-3D43-82B0-DF7A350DE58D}" type="presParOf" srcId="{51FB7321-2E37-3640-810C-9C220D11E9F1}" destId="{09BFBA8C-7E40-7242-A378-10FC8C68A100}" srcOrd="0" destOrd="0" presId="urn:microsoft.com/office/officeart/2005/8/layout/hierarchy2"/>
    <dgm:cxn modelId="{0E1197C9-6B5E-9443-9ACD-F069D1734774}" type="presParOf" srcId="{09BFBA8C-7E40-7242-A378-10FC8C68A100}" destId="{A57F251D-5B50-4B40-92A8-9966104F425B}" srcOrd="0" destOrd="0" presId="urn:microsoft.com/office/officeart/2005/8/layout/hierarchy2"/>
    <dgm:cxn modelId="{CF557567-46EE-7F49-A453-6A591D4453A8}" type="presParOf" srcId="{51FB7321-2E37-3640-810C-9C220D11E9F1}" destId="{EB6F4875-40AD-FC4F-B61B-AB02B4085178}" srcOrd="1" destOrd="0" presId="urn:microsoft.com/office/officeart/2005/8/layout/hierarchy2"/>
    <dgm:cxn modelId="{38FB6AA5-965B-A347-A9D8-2704B476B9F3}" type="presParOf" srcId="{EB6F4875-40AD-FC4F-B61B-AB02B4085178}" destId="{006B083D-E965-8046-AB12-BEDC7B3EE1DB}" srcOrd="0" destOrd="0" presId="urn:microsoft.com/office/officeart/2005/8/layout/hierarchy2"/>
    <dgm:cxn modelId="{9B9C28D5-E31E-C347-A284-6290AE343708}" type="presParOf" srcId="{EB6F4875-40AD-FC4F-B61B-AB02B4085178}" destId="{3D70F3B3-9C63-CA4A-8424-6B0BB14176B1}" srcOrd="1" destOrd="0" presId="urn:microsoft.com/office/officeart/2005/8/layout/hierarchy2"/>
    <dgm:cxn modelId="{E82A6208-1151-754E-A3ED-226B13382EC6}" type="presParOf" srcId="{3D70F3B3-9C63-CA4A-8424-6B0BB14176B1}" destId="{43868B20-0FD3-AF46-8C3E-46A41CA593B4}" srcOrd="0" destOrd="0" presId="urn:microsoft.com/office/officeart/2005/8/layout/hierarchy2"/>
    <dgm:cxn modelId="{727A85BB-D845-CE4F-BF50-1312B2F9AF45}" type="presParOf" srcId="{43868B20-0FD3-AF46-8C3E-46A41CA593B4}" destId="{8DFFDA26-DACC-D848-9B41-910558110A90}" srcOrd="0" destOrd="0" presId="urn:microsoft.com/office/officeart/2005/8/layout/hierarchy2"/>
    <dgm:cxn modelId="{C4717058-D03C-4E4B-9B4D-EE0F44EDEDC5}" type="presParOf" srcId="{3D70F3B3-9C63-CA4A-8424-6B0BB14176B1}" destId="{6624EC10-405A-994C-B191-C4A343B61084}" srcOrd="1" destOrd="0" presId="urn:microsoft.com/office/officeart/2005/8/layout/hierarchy2"/>
    <dgm:cxn modelId="{E707E4B1-8600-A044-955A-BC9061484E30}" type="presParOf" srcId="{6624EC10-405A-994C-B191-C4A343B61084}" destId="{0B6D9886-B0A8-CC40-997B-64A541D18210}" srcOrd="0" destOrd="0" presId="urn:microsoft.com/office/officeart/2005/8/layout/hierarchy2"/>
    <dgm:cxn modelId="{453D536B-71E4-3C48-B170-32ECBB45BE69}" type="presParOf" srcId="{6624EC10-405A-994C-B191-C4A343B61084}" destId="{8C0C845E-3D60-2442-8302-6509156A3FBE}" srcOrd="1" destOrd="0" presId="urn:microsoft.com/office/officeart/2005/8/layout/hierarchy2"/>
    <dgm:cxn modelId="{B5A714D9-4254-8149-942E-BE83314EEAD4}" type="presParOf" srcId="{3D70F3B3-9C63-CA4A-8424-6B0BB14176B1}" destId="{F5A9084C-29B4-2D45-9A7F-41200184EB4B}" srcOrd="2" destOrd="0" presId="urn:microsoft.com/office/officeart/2005/8/layout/hierarchy2"/>
    <dgm:cxn modelId="{80E85532-D519-224A-9755-2A59A5499F5A}" type="presParOf" srcId="{F5A9084C-29B4-2D45-9A7F-41200184EB4B}" destId="{981E61A7-77BA-C742-B8E2-CB2DF1E79B80}" srcOrd="0" destOrd="0" presId="urn:microsoft.com/office/officeart/2005/8/layout/hierarchy2"/>
    <dgm:cxn modelId="{06AAC5CB-536B-8642-9A52-AB4429CAC5A6}" type="presParOf" srcId="{3D70F3B3-9C63-CA4A-8424-6B0BB14176B1}" destId="{E1B56A61-7C58-7343-9CE4-0EB81E0478A9}" srcOrd="3" destOrd="0" presId="urn:microsoft.com/office/officeart/2005/8/layout/hierarchy2"/>
    <dgm:cxn modelId="{0570255B-CFB3-AF4F-8003-B6983A0DE334}" type="presParOf" srcId="{E1B56A61-7C58-7343-9CE4-0EB81E0478A9}" destId="{76C7C6A8-0AC0-E542-831C-03FA1BA15E4C}" srcOrd="0" destOrd="0" presId="urn:microsoft.com/office/officeart/2005/8/layout/hierarchy2"/>
    <dgm:cxn modelId="{91910416-C751-9948-AD82-A7747E057F4F}" type="presParOf" srcId="{E1B56A61-7C58-7343-9CE4-0EB81E0478A9}" destId="{03194EAD-85BD-384B-90E0-2DBB52B567AC}" srcOrd="1" destOrd="0" presId="urn:microsoft.com/office/officeart/2005/8/layout/hierarchy2"/>
    <dgm:cxn modelId="{9ECB88F4-EFC1-0E45-AF1E-8F10E3AEB7FA}" type="presParOf" srcId="{3D70F3B3-9C63-CA4A-8424-6B0BB14176B1}" destId="{A825D105-8E4D-EA4A-A061-ADBEE1849541}" srcOrd="4" destOrd="0" presId="urn:microsoft.com/office/officeart/2005/8/layout/hierarchy2"/>
    <dgm:cxn modelId="{243EEF78-CAA5-6049-8274-BAE3569393A3}" type="presParOf" srcId="{A825D105-8E4D-EA4A-A061-ADBEE1849541}" destId="{2DE3AC38-2091-5244-97C9-F28000EEF036}" srcOrd="0" destOrd="0" presId="urn:microsoft.com/office/officeart/2005/8/layout/hierarchy2"/>
    <dgm:cxn modelId="{EFB024E7-F282-7643-AA8B-239F838F19A4}" type="presParOf" srcId="{3D70F3B3-9C63-CA4A-8424-6B0BB14176B1}" destId="{52EFA01E-4BBB-634E-BE82-8A77C197A82F}" srcOrd="5" destOrd="0" presId="urn:microsoft.com/office/officeart/2005/8/layout/hierarchy2"/>
    <dgm:cxn modelId="{1FAE14B5-1DAD-A94E-9385-2B6C4D7D6C4E}" type="presParOf" srcId="{52EFA01E-4BBB-634E-BE82-8A77C197A82F}" destId="{23E8BE6B-5206-7C4B-A2BB-7C684F857257}" srcOrd="0" destOrd="0" presId="urn:microsoft.com/office/officeart/2005/8/layout/hierarchy2"/>
    <dgm:cxn modelId="{8A0841DB-A6A3-0645-B685-2A449E566B89}" type="presParOf" srcId="{52EFA01E-4BBB-634E-BE82-8A77C197A82F}" destId="{D4757967-8DEE-AA42-8F6C-82C9028DEF8C}" srcOrd="1" destOrd="0" presId="urn:microsoft.com/office/officeart/2005/8/layout/hierarchy2"/>
    <dgm:cxn modelId="{9FFE6BF5-9D56-204A-ABCF-161577EE18E0}" type="presParOf" srcId="{51FB7321-2E37-3640-810C-9C220D11E9F1}" destId="{D1AEFF6E-0DCF-BC49-83C8-133724EE68B4}" srcOrd="2" destOrd="0" presId="urn:microsoft.com/office/officeart/2005/8/layout/hierarchy2"/>
    <dgm:cxn modelId="{860CB10E-F3E3-E341-BF54-D27535409020}" type="presParOf" srcId="{D1AEFF6E-0DCF-BC49-83C8-133724EE68B4}" destId="{2873CE56-CF8E-9046-BDC9-DC2FA843BDC5}" srcOrd="0" destOrd="0" presId="urn:microsoft.com/office/officeart/2005/8/layout/hierarchy2"/>
    <dgm:cxn modelId="{4F1F18A9-16C1-6648-A22A-B199F9EBCEB3}" type="presParOf" srcId="{51FB7321-2E37-3640-810C-9C220D11E9F1}" destId="{F99668B3-0C54-804E-B22E-6354F238A464}" srcOrd="3" destOrd="0" presId="urn:microsoft.com/office/officeart/2005/8/layout/hierarchy2"/>
    <dgm:cxn modelId="{43B7D470-70CE-6B48-98BE-5CF5E7673E19}" type="presParOf" srcId="{F99668B3-0C54-804E-B22E-6354F238A464}" destId="{2DAAB9A9-0478-B847-9C86-443D4D132C39}" srcOrd="0" destOrd="0" presId="urn:microsoft.com/office/officeart/2005/8/layout/hierarchy2"/>
    <dgm:cxn modelId="{1423A214-EB3A-8E47-82D3-830723B217F7}" type="presParOf" srcId="{F99668B3-0C54-804E-B22E-6354F238A464}" destId="{E63E0FAC-20E5-A94B-A532-9ED4C6B668CF}" srcOrd="1" destOrd="0" presId="urn:microsoft.com/office/officeart/2005/8/layout/hierarchy2"/>
    <dgm:cxn modelId="{9D7883D6-68D1-C144-B78C-0C07D5223A9D}" type="presParOf" srcId="{E63E0FAC-20E5-A94B-A532-9ED4C6B668CF}" destId="{C61B963B-71D7-7D4F-A537-B13EA16525CD}" srcOrd="0" destOrd="0" presId="urn:microsoft.com/office/officeart/2005/8/layout/hierarchy2"/>
    <dgm:cxn modelId="{3C5FE7A4-1D08-0046-8EE2-34A7839D7D54}" type="presParOf" srcId="{C61B963B-71D7-7D4F-A537-B13EA16525CD}" destId="{C809BA64-7DEF-AA47-8448-F625CE8A8D3A}" srcOrd="0" destOrd="0" presId="urn:microsoft.com/office/officeart/2005/8/layout/hierarchy2"/>
    <dgm:cxn modelId="{8B540BD6-4139-0442-86E9-3D3D4CF694DB}" type="presParOf" srcId="{E63E0FAC-20E5-A94B-A532-9ED4C6B668CF}" destId="{0F66BE18-7D61-5C41-81D0-26021385D605}" srcOrd="1" destOrd="0" presId="urn:microsoft.com/office/officeart/2005/8/layout/hierarchy2"/>
    <dgm:cxn modelId="{ED8199A3-F87C-FF4F-8659-3706BD92C6B9}" type="presParOf" srcId="{0F66BE18-7D61-5C41-81D0-26021385D605}" destId="{332054EB-2147-2040-8014-D8DEC00E8C81}" srcOrd="0" destOrd="0" presId="urn:microsoft.com/office/officeart/2005/8/layout/hierarchy2"/>
    <dgm:cxn modelId="{7B56AB18-915F-274A-8AA3-1D24C0B1A0E2}" type="presParOf" srcId="{0F66BE18-7D61-5C41-81D0-26021385D605}" destId="{746F6B9F-E14D-674A-8106-767209881ACF}" srcOrd="1" destOrd="0" presId="urn:microsoft.com/office/officeart/2005/8/layout/hierarchy2"/>
    <dgm:cxn modelId="{A70A8BC8-9944-1D45-BE1E-4BBA97A9AA34}" type="presParOf" srcId="{2FF093B6-3273-B54B-AD6B-8120DDBBCD2D}" destId="{AEC277EF-D381-3F4B-AF8E-CBB9E79A8EBD}" srcOrd="4" destOrd="0" presId="urn:microsoft.com/office/officeart/2005/8/layout/hierarchy2"/>
    <dgm:cxn modelId="{636ACB10-E388-0448-8CA9-CA5CF9EF8441}" type="presParOf" srcId="{AEC277EF-D381-3F4B-AF8E-CBB9E79A8EBD}" destId="{F61565CE-4539-6F44-B7FE-DCCCF5052522}" srcOrd="0" destOrd="0" presId="urn:microsoft.com/office/officeart/2005/8/layout/hierarchy2"/>
    <dgm:cxn modelId="{5C8384A6-19EE-5641-AFF5-3F94B4C78DD5}" type="presParOf" srcId="{2FF093B6-3273-B54B-AD6B-8120DDBBCD2D}" destId="{788AF6E6-5D58-DA47-AD44-331D56701279}" srcOrd="5" destOrd="0" presId="urn:microsoft.com/office/officeart/2005/8/layout/hierarchy2"/>
    <dgm:cxn modelId="{8619044C-D2A4-FB4D-AE1B-F8EB9AEB29AF}" type="presParOf" srcId="{788AF6E6-5D58-DA47-AD44-331D56701279}" destId="{B3C0FC14-91AF-8F49-A0B4-A841466E71E8}" srcOrd="0" destOrd="0" presId="urn:microsoft.com/office/officeart/2005/8/layout/hierarchy2"/>
    <dgm:cxn modelId="{204254AE-18A0-A841-BD5C-7B7FC71D7352}" type="presParOf" srcId="{788AF6E6-5D58-DA47-AD44-331D56701279}" destId="{87681867-F81E-D640-A6E1-7B7D9D9B065E}" srcOrd="1" destOrd="0" presId="urn:microsoft.com/office/officeart/2005/8/layout/hierarchy2"/>
    <dgm:cxn modelId="{185B11B7-A2E0-B546-B233-FF5C80F0AC7B}" type="presParOf" srcId="{87681867-F81E-D640-A6E1-7B7D9D9B065E}" destId="{7AD8CAA2-CE2B-3345-AF70-2E7E6B79A83C}" srcOrd="0" destOrd="0" presId="urn:microsoft.com/office/officeart/2005/8/layout/hierarchy2"/>
    <dgm:cxn modelId="{C0DB64BA-4E6E-144A-996D-07990C071748}" type="presParOf" srcId="{7AD8CAA2-CE2B-3345-AF70-2E7E6B79A83C}" destId="{3E91DCE6-B737-B34F-AAFD-95AF443CD849}" srcOrd="0" destOrd="0" presId="urn:microsoft.com/office/officeart/2005/8/layout/hierarchy2"/>
    <dgm:cxn modelId="{0844D853-1D38-3A45-9FE6-DC237D847FC7}" type="presParOf" srcId="{87681867-F81E-D640-A6E1-7B7D9D9B065E}" destId="{E8052E70-6030-FF49-914C-7A39C33436C0}" srcOrd="1" destOrd="0" presId="urn:microsoft.com/office/officeart/2005/8/layout/hierarchy2"/>
    <dgm:cxn modelId="{5013960E-F154-6A4D-B288-4D7340AA4AB5}" type="presParOf" srcId="{E8052E70-6030-FF49-914C-7A39C33436C0}" destId="{9393231C-4BD3-F845-AB65-CD8EF417B96D}" srcOrd="0" destOrd="0" presId="urn:microsoft.com/office/officeart/2005/8/layout/hierarchy2"/>
    <dgm:cxn modelId="{46137AB9-3654-4045-9406-13736B3646B4}" type="presParOf" srcId="{E8052E70-6030-FF49-914C-7A39C33436C0}" destId="{CD69063B-7C68-5545-A1E9-500D112DF93E}" srcOrd="1" destOrd="0" presId="urn:microsoft.com/office/officeart/2005/8/layout/hierarchy2"/>
    <dgm:cxn modelId="{59F27DE8-6C2D-5D40-AFB4-E03C74DFDA93}" type="presParOf" srcId="{CD69063B-7C68-5545-A1E9-500D112DF93E}" destId="{87D2A2A9-C912-8D46-94FB-37B473AC10F2}" srcOrd="0" destOrd="0" presId="urn:microsoft.com/office/officeart/2005/8/layout/hierarchy2"/>
    <dgm:cxn modelId="{4D7D02CF-2584-2745-83AE-1F42E85DFE76}" type="presParOf" srcId="{87D2A2A9-C912-8D46-94FB-37B473AC10F2}" destId="{4EC5FC31-75C8-CE4E-8978-7974E1783A95}" srcOrd="0" destOrd="0" presId="urn:microsoft.com/office/officeart/2005/8/layout/hierarchy2"/>
    <dgm:cxn modelId="{37ACBCC9-70EA-754C-8FED-D1E514D075B6}" type="presParOf" srcId="{CD69063B-7C68-5545-A1E9-500D112DF93E}" destId="{56A87533-B647-C445-9B6D-5426B91E3049}" srcOrd="1" destOrd="0" presId="urn:microsoft.com/office/officeart/2005/8/layout/hierarchy2"/>
    <dgm:cxn modelId="{1D8A7130-A362-3440-93F4-D26A7E375F86}" type="presParOf" srcId="{56A87533-B647-C445-9B6D-5426B91E3049}" destId="{7C8A76BC-3E67-354E-91B9-C1F8542BF3EA}" srcOrd="0" destOrd="0" presId="urn:microsoft.com/office/officeart/2005/8/layout/hierarchy2"/>
    <dgm:cxn modelId="{307210E7-B05A-5F4E-B34D-F01B43BF17BD}" type="presParOf" srcId="{56A87533-B647-C445-9B6D-5426B91E3049}" destId="{95C3C17C-2770-384C-9364-51C8A4B8F47A}" srcOrd="1" destOrd="0" presId="urn:microsoft.com/office/officeart/2005/8/layout/hierarchy2"/>
    <dgm:cxn modelId="{6E8458AB-E3F4-644B-8F79-0F574F1C79BE}" type="presParOf" srcId="{CD69063B-7C68-5545-A1E9-500D112DF93E}" destId="{D14FEF3E-E0A6-964C-B4F2-8E57F9FD5EA9}" srcOrd="2" destOrd="0" presId="urn:microsoft.com/office/officeart/2005/8/layout/hierarchy2"/>
    <dgm:cxn modelId="{298FA385-D851-2F4C-A8ED-CCA4CC93B28F}" type="presParOf" srcId="{D14FEF3E-E0A6-964C-B4F2-8E57F9FD5EA9}" destId="{629B4D40-255F-534E-9DB9-E9E3462ECB73}" srcOrd="0" destOrd="0" presId="urn:microsoft.com/office/officeart/2005/8/layout/hierarchy2"/>
    <dgm:cxn modelId="{D0D7B080-22E0-1D4A-847C-EE35D4B4B4EA}" type="presParOf" srcId="{CD69063B-7C68-5545-A1E9-500D112DF93E}" destId="{81B152F2-790C-E144-9791-C9C467F6F7D1}" srcOrd="3" destOrd="0" presId="urn:microsoft.com/office/officeart/2005/8/layout/hierarchy2"/>
    <dgm:cxn modelId="{5829D8FD-D0A5-CA4C-836D-6804DDA8A4A2}" type="presParOf" srcId="{81B152F2-790C-E144-9791-C9C467F6F7D1}" destId="{7C4EDCD0-752C-584A-9A5F-FAA2411CD168}" srcOrd="0" destOrd="0" presId="urn:microsoft.com/office/officeart/2005/8/layout/hierarchy2"/>
    <dgm:cxn modelId="{3905DFFE-30C2-4F43-B885-92570D873031}" type="presParOf" srcId="{81B152F2-790C-E144-9791-C9C467F6F7D1}" destId="{9C2E91A9-69E1-264E-99F5-30CAA6B52F18}" srcOrd="1" destOrd="0" presId="urn:microsoft.com/office/officeart/2005/8/layout/hierarchy2"/>
    <dgm:cxn modelId="{DD0711E2-2A37-F74D-9CC7-606B72A7949D}" type="presParOf" srcId="{CD69063B-7C68-5545-A1E9-500D112DF93E}" destId="{30026396-505E-6E40-A0D6-1B50255D8B91}" srcOrd="4" destOrd="0" presId="urn:microsoft.com/office/officeart/2005/8/layout/hierarchy2"/>
    <dgm:cxn modelId="{C6EA8E50-83F4-1744-8B65-C68BF42D6B45}" type="presParOf" srcId="{30026396-505E-6E40-A0D6-1B50255D8B91}" destId="{9C6EC9B4-69A7-BB45-935F-155F3D676612}" srcOrd="0" destOrd="0" presId="urn:microsoft.com/office/officeart/2005/8/layout/hierarchy2"/>
    <dgm:cxn modelId="{7570B771-7E34-EC4A-8344-E4B6E0AC7E45}" type="presParOf" srcId="{CD69063B-7C68-5545-A1E9-500D112DF93E}" destId="{F3394ED8-2691-A745-BEB3-CEA686076C97}" srcOrd="5" destOrd="0" presId="urn:microsoft.com/office/officeart/2005/8/layout/hierarchy2"/>
    <dgm:cxn modelId="{35D03A29-9D3C-4840-A7B3-267CC6A31918}" type="presParOf" srcId="{F3394ED8-2691-A745-BEB3-CEA686076C97}" destId="{654D0B02-62C2-214A-80E8-6BDBE366432A}" srcOrd="0" destOrd="0" presId="urn:microsoft.com/office/officeart/2005/8/layout/hierarchy2"/>
    <dgm:cxn modelId="{104120EB-EBEB-544B-8287-9CA4F00340A8}" type="presParOf" srcId="{F3394ED8-2691-A745-BEB3-CEA686076C97}" destId="{A8E7B58F-86B5-F14E-A000-97E06D821120}" srcOrd="1" destOrd="0" presId="urn:microsoft.com/office/officeart/2005/8/layout/hierarchy2"/>
    <dgm:cxn modelId="{E2F9CE26-E93F-5F47-80B8-319DF8E86FAF}" type="presParOf" srcId="{87681867-F81E-D640-A6E1-7B7D9D9B065E}" destId="{D2DA158F-0D95-7747-B8EF-20788D1CD57D}" srcOrd="2" destOrd="0" presId="urn:microsoft.com/office/officeart/2005/8/layout/hierarchy2"/>
    <dgm:cxn modelId="{271425BE-47EF-7142-92C1-4939189F38C8}" type="presParOf" srcId="{D2DA158F-0D95-7747-B8EF-20788D1CD57D}" destId="{00CF316C-2F72-F344-88B5-28008646A4CB}" srcOrd="0" destOrd="0" presId="urn:microsoft.com/office/officeart/2005/8/layout/hierarchy2"/>
    <dgm:cxn modelId="{1270A0E1-0349-9E44-B5AC-8BFE6947494E}" type="presParOf" srcId="{87681867-F81E-D640-A6E1-7B7D9D9B065E}" destId="{1BAD5543-D447-C446-9E9F-2A16EDB7F584}" srcOrd="3" destOrd="0" presId="urn:microsoft.com/office/officeart/2005/8/layout/hierarchy2"/>
    <dgm:cxn modelId="{4CE2F148-C599-424E-A2D0-F85912822115}" type="presParOf" srcId="{1BAD5543-D447-C446-9E9F-2A16EDB7F584}" destId="{21305C5F-C7D2-BF4E-AE07-863F3B892B19}" srcOrd="0" destOrd="0" presId="urn:microsoft.com/office/officeart/2005/8/layout/hierarchy2"/>
    <dgm:cxn modelId="{81E1BA94-1367-AA48-9EB4-F761F4897169}" type="presParOf" srcId="{1BAD5543-D447-C446-9E9F-2A16EDB7F584}" destId="{ED1A4E26-2F7E-6741-862E-340F4F2188A7}" srcOrd="1" destOrd="0" presId="urn:microsoft.com/office/officeart/2005/8/layout/hierarchy2"/>
    <dgm:cxn modelId="{C9382B5D-8829-534A-8B11-FA1B9612D10E}" type="presParOf" srcId="{2FF093B6-3273-B54B-AD6B-8120DDBBCD2D}" destId="{E18E8375-A2AD-BB4B-B241-16197E5CE7A0}" srcOrd="6" destOrd="0" presId="urn:microsoft.com/office/officeart/2005/8/layout/hierarchy2"/>
    <dgm:cxn modelId="{279766EF-2AF9-2F42-8F6F-53AAC81ACF92}" type="presParOf" srcId="{E18E8375-A2AD-BB4B-B241-16197E5CE7A0}" destId="{5A5DC335-7800-8B49-AAFD-EBCC998CB9C5}" srcOrd="0" destOrd="0" presId="urn:microsoft.com/office/officeart/2005/8/layout/hierarchy2"/>
    <dgm:cxn modelId="{DBC454CB-B504-8C40-8334-F8F287C90A87}" type="presParOf" srcId="{2FF093B6-3273-B54B-AD6B-8120DDBBCD2D}" destId="{D9BB9A51-18AD-8C47-8983-148B7C42F99A}" srcOrd="7" destOrd="0" presId="urn:microsoft.com/office/officeart/2005/8/layout/hierarchy2"/>
    <dgm:cxn modelId="{964AECF7-CF86-6B47-8140-233889484CD4}" type="presParOf" srcId="{D9BB9A51-18AD-8C47-8983-148B7C42F99A}" destId="{28DAD0C4-09B3-5C48-9269-FCFBB2DA5B09}" srcOrd="0" destOrd="0" presId="urn:microsoft.com/office/officeart/2005/8/layout/hierarchy2"/>
    <dgm:cxn modelId="{6DE92E11-4DFC-9A44-B482-F7C518F34263}" type="presParOf" srcId="{D9BB9A51-18AD-8C47-8983-148B7C42F99A}" destId="{5480BEDC-F33A-E244-A1ED-F4FC7296F822}" srcOrd="1" destOrd="0" presId="urn:microsoft.com/office/officeart/2005/8/layout/hierarchy2"/>
    <dgm:cxn modelId="{ABF3ACE8-7E18-1146-9DEC-44C290DA329B}" type="presParOf" srcId="{5480BEDC-F33A-E244-A1ED-F4FC7296F822}" destId="{0883F224-09C9-1643-9C36-700A3B5C1D29}" srcOrd="0" destOrd="0" presId="urn:microsoft.com/office/officeart/2005/8/layout/hierarchy2"/>
    <dgm:cxn modelId="{6279D4AA-9595-D945-B956-F07B724B8EE6}" type="presParOf" srcId="{0883F224-09C9-1643-9C36-700A3B5C1D29}" destId="{3F6415E1-0C7A-6243-8770-023E150BA003}" srcOrd="0" destOrd="0" presId="urn:microsoft.com/office/officeart/2005/8/layout/hierarchy2"/>
    <dgm:cxn modelId="{EAAEE98F-D23C-F64C-B5FA-7B583BFD2BD2}" type="presParOf" srcId="{5480BEDC-F33A-E244-A1ED-F4FC7296F822}" destId="{157CDB86-DF6E-D740-9153-024503CB0274}" srcOrd="1" destOrd="0" presId="urn:microsoft.com/office/officeart/2005/8/layout/hierarchy2"/>
    <dgm:cxn modelId="{C1155935-D782-CF47-9EBB-04DE8A006868}" type="presParOf" srcId="{157CDB86-DF6E-D740-9153-024503CB0274}" destId="{23A55ECE-22FF-9042-A232-8D541D6303C2}" srcOrd="0" destOrd="0" presId="urn:microsoft.com/office/officeart/2005/8/layout/hierarchy2"/>
    <dgm:cxn modelId="{11EB0AA2-D382-1141-97BC-A923632357B5}" type="presParOf" srcId="{157CDB86-DF6E-D740-9153-024503CB0274}" destId="{10C2A0ED-59A1-9940-AEA2-579DB60D7C08}" srcOrd="1" destOrd="0" presId="urn:microsoft.com/office/officeart/2005/8/layout/hierarchy2"/>
    <dgm:cxn modelId="{86608EB8-EA84-A54D-8B08-BAC621004D4D}" type="presParOf" srcId="{5480BEDC-F33A-E244-A1ED-F4FC7296F822}" destId="{C1F930A1-874E-1A45-A137-15DB6F9516F9}" srcOrd="2" destOrd="0" presId="urn:microsoft.com/office/officeart/2005/8/layout/hierarchy2"/>
    <dgm:cxn modelId="{E7F49E8E-D6DA-A443-949A-4CE910B60400}" type="presParOf" srcId="{C1F930A1-874E-1A45-A137-15DB6F9516F9}" destId="{591731C5-E3F8-8447-AB18-0290A63D53A7}" srcOrd="0" destOrd="0" presId="urn:microsoft.com/office/officeart/2005/8/layout/hierarchy2"/>
    <dgm:cxn modelId="{2CE9EB7E-9AD8-1148-997D-ECE23B536074}" type="presParOf" srcId="{5480BEDC-F33A-E244-A1ED-F4FC7296F822}" destId="{5408A943-5C76-C147-840B-0FCD2BF36BFD}" srcOrd="3" destOrd="0" presId="urn:microsoft.com/office/officeart/2005/8/layout/hierarchy2"/>
    <dgm:cxn modelId="{AE159E19-07D0-EC47-9C9F-9F12A9FC5E1E}" type="presParOf" srcId="{5408A943-5C76-C147-840B-0FCD2BF36BFD}" destId="{C51A4F93-0382-2C48-BEAD-E39FA6A3C4FD}" srcOrd="0" destOrd="0" presId="urn:microsoft.com/office/officeart/2005/8/layout/hierarchy2"/>
    <dgm:cxn modelId="{674965D2-7D27-B844-A79A-68EBC521C860}" type="presParOf" srcId="{5408A943-5C76-C147-840B-0FCD2BF36BFD}" destId="{004A7186-682D-7C4E-B163-3CE09BBBC8B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5FC1A-8079-3F45-BCA4-B5F8C531AD3A}">
      <dsp:nvSpPr>
        <dsp:cNvPr id="0" name=""/>
        <dsp:cNvSpPr/>
      </dsp:nvSpPr>
      <dsp:spPr>
        <a:xfrm>
          <a:off x="900333" y="3090643"/>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Project name/</a:t>
          </a:r>
          <a:endParaRPr lang="en-US" sz="1050" kern="1200" dirty="0"/>
        </a:p>
      </dsp:txBody>
      <dsp:txXfrm>
        <a:off x="914005" y="3104315"/>
        <a:ext cx="906266" cy="439461"/>
      </dsp:txXfrm>
    </dsp:sp>
    <dsp:sp modelId="{7146F996-A011-5F4B-9FBF-7F0D6DBFAB7A}">
      <dsp:nvSpPr>
        <dsp:cNvPr id="0" name=""/>
        <dsp:cNvSpPr/>
      </dsp:nvSpPr>
      <dsp:spPr>
        <a:xfrm rot="16699915">
          <a:off x="732103" y="2042498"/>
          <a:ext cx="2577125" cy="13170"/>
        </a:xfrm>
        <a:custGeom>
          <a:avLst/>
          <a:gdLst/>
          <a:ahLst/>
          <a:cxnLst/>
          <a:rect l="0" t="0" r="0" b="0"/>
          <a:pathLst>
            <a:path>
              <a:moveTo>
                <a:pt x="0" y="6585"/>
              </a:moveTo>
              <a:lnTo>
                <a:pt x="2577125" y="658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1956238" y="1984656"/>
        <a:ext cx="128856" cy="128856"/>
      </dsp:txXfrm>
    </dsp:sp>
    <dsp:sp modelId="{9E696504-574A-494B-BEFA-21DBF39ECC10}">
      <dsp:nvSpPr>
        <dsp:cNvPr id="0" name=""/>
        <dsp:cNvSpPr/>
      </dsp:nvSpPr>
      <dsp:spPr>
        <a:xfrm>
          <a:off x="2207388" y="540719"/>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Code/</a:t>
          </a:r>
          <a:endParaRPr lang="en-US" sz="1050" kern="1200" dirty="0"/>
        </a:p>
      </dsp:txBody>
      <dsp:txXfrm>
        <a:off x="2221060" y="554391"/>
        <a:ext cx="906266" cy="439461"/>
      </dsp:txXfrm>
    </dsp:sp>
    <dsp:sp modelId="{851DEACA-83F8-3B4D-A962-CCF171B29033}">
      <dsp:nvSpPr>
        <dsp:cNvPr id="0" name=""/>
        <dsp:cNvSpPr/>
      </dsp:nvSpPr>
      <dsp:spPr>
        <a:xfrm rot="18289469">
          <a:off x="3000749" y="499123"/>
          <a:ext cx="653944" cy="13170"/>
        </a:xfrm>
        <a:custGeom>
          <a:avLst/>
          <a:gdLst/>
          <a:ahLst/>
          <a:cxnLst/>
          <a:rect l="0" t="0" r="0" b="0"/>
          <a:pathLst>
            <a:path>
              <a:moveTo>
                <a:pt x="0" y="6585"/>
              </a:moveTo>
              <a:lnTo>
                <a:pt x="6539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1372" y="489360"/>
        <a:ext cx="32697" cy="32697"/>
      </dsp:txXfrm>
    </dsp:sp>
    <dsp:sp modelId="{1D76ABCF-6A7B-8F43-B538-B1271E8B6222}">
      <dsp:nvSpPr>
        <dsp:cNvPr id="0" name=""/>
        <dsp:cNvSpPr/>
      </dsp:nvSpPr>
      <dsp:spPr>
        <a:xfrm>
          <a:off x="3514443" y="3893"/>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Wrangling.R</a:t>
          </a:r>
          <a:endParaRPr lang="en-US" sz="1050" kern="1200" dirty="0"/>
        </a:p>
      </dsp:txBody>
      <dsp:txXfrm>
        <a:off x="3528115" y="17565"/>
        <a:ext cx="906266" cy="439461"/>
      </dsp:txXfrm>
    </dsp:sp>
    <dsp:sp modelId="{BF7FC5D7-9D7B-5B43-B1D7-B2C6927C6A93}">
      <dsp:nvSpPr>
        <dsp:cNvPr id="0" name=""/>
        <dsp:cNvSpPr/>
      </dsp:nvSpPr>
      <dsp:spPr>
        <a:xfrm>
          <a:off x="3140999" y="767536"/>
          <a:ext cx="373444" cy="13170"/>
        </a:xfrm>
        <a:custGeom>
          <a:avLst/>
          <a:gdLst/>
          <a:ahLst/>
          <a:cxnLst/>
          <a:rect l="0" t="0" r="0" b="0"/>
          <a:pathLst>
            <a:path>
              <a:moveTo>
                <a:pt x="0" y="6585"/>
              </a:moveTo>
              <a:lnTo>
                <a:pt x="3734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8385" y="764785"/>
        <a:ext cx="18672" cy="18672"/>
      </dsp:txXfrm>
    </dsp:sp>
    <dsp:sp modelId="{FE19F89E-18DC-8F43-87EE-B64F92D99FBC}">
      <dsp:nvSpPr>
        <dsp:cNvPr id="0" name=""/>
        <dsp:cNvSpPr/>
      </dsp:nvSpPr>
      <dsp:spPr>
        <a:xfrm>
          <a:off x="3514443" y="540719"/>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Visualization.R</a:t>
          </a:r>
          <a:endParaRPr lang="en-US" sz="1050" kern="1200" dirty="0"/>
        </a:p>
      </dsp:txBody>
      <dsp:txXfrm>
        <a:off x="3528115" y="554391"/>
        <a:ext cx="906266" cy="439461"/>
      </dsp:txXfrm>
    </dsp:sp>
    <dsp:sp modelId="{EEBC2B3C-562A-CA48-BAA0-74D0CF3B1140}">
      <dsp:nvSpPr>
        <dsp:cNvPr id="0" name=""/>
        <dsp:cNvSpPr/>
      </dsp:nvSpPr>
      <dsp:spPr>
        <a:xfrm rot="3310531">
          <a:off x="3000749" y="1035949"/>
          <a:ext cx="653944" cy="13170"/>
        </a:xfrm>
        <a:custGeom>
          <a:avLst/>
          <a:gdLst/>
          <a:ahLst/>
          <a:cxnLst/>
          <a:rect l="0" t="0" r="0" b="0"/>
          <a:pathLst>
            <a:path>
              <a:moveTo>
                <a:pt x="0" y="6585"/>
              </a:moveTo>
              <a:lnTo>
                <a:pt x="6539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1372" y="1026186"/>
        <a:ext cx="32697" cy="32697"/>
      </dsp:txXfrm>
    </dsp:sp>
    <dsp:sp modelId="{D6F2A7DC-47D0-EA45-9832-FC2565F6BD03}">
      <dsp:nvSpPr>
        <dsp:cNvPr id="0" name=""/>
        <dsp:cNvSpPr/>
      </dsp:nvSpPr>
      <dsp:spPr>
        <a:xfrm>
          <a:off x="3514443" y="1077545"/>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Analysis.R</a:t>
          </a:r>
          <a:endParaRPr lang="en-US" sz="1050" kern="1200" dirty="0"/>
        </a:p>
      </dsp:txBody>
      <dsp:txXfrm>
        <a:off x="3528115" y="1091217"/>
        <a:ext cx="906266" cy="439461"/>
      </dsp:txXfrm>
    </dsp:sp>
    <dsp:sp modelId="{07FDED27-3D49-6D4C-9DB4-DC4B1778F433}">
      <dsp:nvSpPr>
        <dsp:cNvPr id="0" name=""/>
        <dsp:cNvSpPr/>
      </dsp:nvSpPr>
      <dsp:spPr>
        <a:xfrm rot="18770822">
          <a:off x="1746092" y="3116151"/>
          <a:ext cx="549147" cy="13170"/>
        </a:xfrm>
        <a:custGeom>
          <a:avLst/>
          <a:gdLst/>
          <a:ahLst/>
          <a:cxnLst/>
          <a:rect l="0" t="0" r="0" b="0"/>
          <a:pathLst>
            <a:path>
              <a:moveTo>
                <a:pt x="0" y="6585"/>
              </a:moveTo>
              <a:lnTo>
                <a:pt x="549147" y="658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2006937" y="3109008"/>
        <a:ext cx="27457" cy="27457"/>
      </dsp:txXfrm>
    </dsp:sp>
    <dsp:sp modelId="{7F6A4204-3A7D-C04F-8580-D5B3C989A16F}">
      <dsp:nvSpPr>
        <dsp:cNvPr id="0" name=""/>
        <dsp:cNvSpPr/>
      </dsp:nvSpPr>
      <dsp:spPr>
        <a:xfrm>
          <a:off x="2207388" y="2688024"/>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Data/</a:t>
          </a:r>
          <a:endParaRPr lang="en-US" sz="1050" kern="1200" dirty="0"/>
        </a:p>
      </dsp:txBody>
      <dsp:txXfrm>
        <a:off x="2221060" y="2701696"/>
        <a:ext cx="906266" cy="439461"/>
      </dsp:txXfrm>
    </dsp:sp>
    <dsp:sp modelId="{09BFBA8C-7E40-7242-A378-10FC8C68A100}">
      <dsp:nvSpPr>
        <dsp:cNvPr id="0" name=""/>
        <dsp:cNvSpPr/>
      </dsp:nvSpPr>
      <dsp:spPr>
        <a:xfrm rot="18289469">
          <a:off x="3000749" y="2646428"/>
          <a:ext cx="653944" cy="13170"/>
        </a:xfrm>
        <a:custGeom>
          <a:avLst/>
          <a:gdLst/>
          <a:ahLst/>
          <a:cxnLst/>
          <a:rect l="0" t="0" r="0" b="0"/>
          <a:pathLst>
            <a:path>
              <a:moveTo>
                <a:pt x="0" y="6585"/>
              </a:moveTo>
              <a:lnTo>
                <a:pt x="6539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1372" y="2636665"/>
        <a:ext cx="32697" cy="32697"/>
      </dsp:txXfrm>
    </dsp:sp>
    <dsp:sp modelId="{006B083D-E965-8046-AB12-BEDC7B3EE1DB}">
      <dsp:nvSpPr>
        <dsp:cNvPr id="0" name=""/>
        <dsp:cNvSpPr/>
      </dsp:nvSpPr>
      <dsp:spPr>
        <a:xfrm>
          <a:off x="3514443" y="2151197"/>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Raw/</a:t>
          </a:r>
          <a:endParaRPr lang="en-US" sz="1050" kern="1200" dirty="0"/>
        </a:p>
      </dsp:txBody>
      <dsp:txXfrm>
        <a:off x="3528115" y="2164869"/>
        <a:ext cx="906266" cy="439461"/>
      </dsp:txXfrm>
    </dsp:sp>
    <dsp:sp modelId="{43868B20-0FD3-AF46-8C3E-46A41CA593B4}">
      <dsp:nvSpPr>
        <dsp:cNvPr id="0" name=""/>
        <dsp:cNvSpPr/>
      </dsp:nvSpPr>
      <dsp:spPr>
        <a:xfrm rot="18289469">
          <a:off x="4307804" y="2109602"/>
          <a:ext cx="653944" cy="13170"/>
        </a:xfrm>
        <a:custGeom>
          <a:avLst/>
          <a:gdLst/>
          <a:ahLst/>
          <a:cxnLst/>
          <a:rect l="0" t="0" r="0" b="0"/>
          <a:pathLst>
            <a:path>
              <a:moveTo>
                <a:pt x="0" y="6585"/>
              </a:moveTo>
              <a:lnTo>
                <a:pt x="6539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4618428" y="2099838"/>
        <a:ext cx="32697" cy="32697"/>
      </dsp:txXfrm>
    </dsp:sp>
    <dsp:sp modelId="{0B6D9886-B0A8-CC40-997B-64A541D18210}">
      <dsp:nvSpPr>
        <dsp:cNvPr id="0" name=""/>
        <dsp:cNvSpPr/>
      </dsp:nvSpPr>
      <dsp:spPr>
        <a:xfrm>
          <a:off x="4821498" y="1614371"/>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BDI.csv</a:t>
          </a:r>
          <a:endParaRPr lang="en-US" sz="1050" kern="1200" dirty="0"/>
        </a:p>
      </dsp:txBody>
      <dsp:txXfrm>
        <a:off x="4835170" y="1628043"/>
        <a:ext cx="906266" cy="439461"/>
      </dsp:txXfrm>
    </dsp:sp>
    <dsp:sp modelId="{F5A9084C-29B4-2D45-9A7F-41200184EB4B}">
      <dsp:nvSpPr>
        <dsp:cNvPr id="0" name=""/>
        <dsp:cNvSpPr/>
      </dsp:nvSpPr>
      <dsp:spPr>
        <a:xfrm>
          <a:off x="4448054" y="2378015"/>
          <a:ext cx="373444" cy="13170"/>
        </a:xfrm>
        <a:custGeom>
          <a:avLst/>
          <a:gdLst/>
          <a:ahLst/>
          <a:cxnLst/>
          <a:rect l="0" t="0" r="0" b="0"/>
          <a:pathLst>
            <a:path>
              <a:moveTo>
                <a:pt x="0" y="6585"/>
              </a:moveTo>
              <a:lnTo>
                <a:pt x="3734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4625440" y="2375264"/>
        <a:ext cx="18672" cy="18672"/>
      </dsp:txXfrm>
    </dsp:sp>
    <dsp:sp modelId="{76C7C6A8-0AC0-E542-831C-03FA1BA15E4C}">
      <dsp:nvSpPr>
        <dsp:cNvPr id="0" name=""/>
        <dsp:cNvSpPr/>
      </dsp:nvSpPr>
      <dsp:spPr>
        <a:xfrm>
          <a:off x="4821498" y="2151197"/>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Demograph.csv</a:t>
          </a:r>
          <a:endParaRPr lang="en-US" sz="1050" kern="1200" dirty="0"/>
        </a:p>
      </dsp:txBody>
      <dsp:txXfrm>
        <a:off x="4835170" y="2164869"/>
        <a:ext cx="906266" cy="439461"/>
      </dsp:txXfrm>
    </dsp:sp>
    <dsp:sp modelId="{A825D105-8E4D-EA4A-A061-ADBEE1849541}">
      <dsp:nvSpPr>
        <dsp:cNvPr id="0" name=""/>
        <dsp:cNvSpPr/>
      </dsp:nvSpPr>
      <dsp:spPr>
        <a:xfrm rot="3310531">
          <a:off x="4307804" y="2646428"/>
          <a:ext cx="653944" cy="13170"/>
        </a:xfrm>
        <a:custGeom>
          <a:avLst/>
          <a:gdLst/>
          <a:ahLst/>
          <a:cxnLst/>
          <a:rect l="0" t="0" r="0" b="0"/>
          <a:pathLst>
            <a:path>
              <a:moveTo>
                <a:pt x="0" y="6585"/>
              </a:moveTo>
              <a:lnTo>
                <a:pt x="6539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4618428" y="2636665"/>
        <a:ext cx="32697" cy="32697"/>
      </dsp:txXfrm>
    </dsp:sp>
    <dsp:sp modelId="{23E8BE6B-5206-7C4B-A2BB-7C684F857257}">
      <dsp:nvSpPr>
        <dsp:cNvPr id="0" name=""/>
        <dsp:cNvSpPr/>
      </dsp:nvSpPr>
      <dsp:spPr>
        <a:xfrm>
          <a:off x="4821498" y="2688024"/>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EMA_3Weeks.csv.gz</a:t>
          </a:r>
          <a:endParaRPr lang="en-US" sz="1050" kern="1200" dirty="0"/>
        </a:p>
      </dsp:txBody>
      <dsp:txXfrm>
        <a:off x="4835170" y="2701696"/>
        <a:ext cx="906266" cy="439461"/>
      </dsp:txXfrm>
    </dsp:sp>
    <dsp:sp modelId="{D1AEFF6E-0DCF-BC49-83C8-133724EE68B4}">
      <dsp:nvSpPr>
        <dsp:cNvPr id="0" name=""/>
        <dsp:cNvSpPr/>
      </dsp:nvSpPr>
      <dsp:spPr>
        <a:xfrm rot="3310531">
          <a:off x="3000749" y="3183254"/>
          <a:ext cx="653944" cy="13170"/>
        </a:xfrm>
        <a:custGeom>
          <a:avLst/>
          <a:gdLst/>
          <a:ahLst/>
          <a:cxnLst/>
          <a:rect l="0" t="0" r="0" b="0"/>
          <a:pathLst>
            <a:path>
              <a:moveTo>
                <a:pt x="0" y="6585"/>
              </a:moveTo>
              <a:lnTo>
                <a:pt x="6539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1372" y="3173491"/>
        <a:ext cx="32697" cy="32697"/>
      </dsp:txXfrm>
    </dsp:sp>
    <dsp:sp modelId="{2DAAB9A9-0478-B847-9C86-443D4D132C39}">
      <dsp:nvSpPr>
        <dsp:cNvPr id="0" name=""/>
        <dsp:cNvSpPr/>
      </dsp:nvSpPr>
      <dsp:spPr>
        <a:xfrm>
          <a:off x="3514443" y="3224850"/>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Proc/</a:t>
          </a:r>
          <a:endParaRPr lang="en-US" sz="1050" kern="1200" dirty="0"/>
        </a:p>
      </dsp:txBody>
      <dsp:txXfrm>
        <a:off x="3528115" y="3238522"/>
        <a:ext cx="906266" cy="439461"/>
      </dsp:txXfrm>
    </dsp:sp>
    <dsp:sp modelId="{C61B963B-71D7-7D4F-A537-B13EA16525CD}">
      <dsp:nvSpPr>
        <dsp:cNvPr id="0" name=""/>
        <dsp:cNvSpPr/>
      </dsp:nvSpPr>
      <dsp:spPr>
        <a:xfrm>
          <a:off x="4448054" y="3451667"/>
          <a:ext cx="373444" cy="13170"/>
        </a:xfrm>
        <a:custGeom>
          <a:avLst/>
          <a:gdLst/>
          <a:ahLst/>
          <a:cxnLst/>
          <a:rect l="0" t="0" r="0" b="0"/>
          <a:pathLst>
            <a:path>
              <a:moveTo>
                <a:pt x="0" y="6585"/>
              </a:moveTo>
              <a:lnTo>
                <a:pt x="3734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4625440" y="3448917"/>
        <a:ext cx="18672" cy="18672"/>
      </dsp:txXfrm>
    </dsp:sp>
    <dsp:sp modelId="{332054EB-2147-2040-8014-D8DEC00E8C81}">
      <dsp:nvSpPr>
        <dsp:cNvPr id="0" name=""/>
        <dsp:cNvSpPr/>
      </dsp:nvSpPr>
      <dsp:spPr>
        <a:xfrm>
          <a:off x="4821498" y="3224850"/>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SelfReport_EMA_Merged_23Aug2016.RData</a:t>
          </a:r>
          <a:endParaRPr lang="en-US" sz="1050" kern="1200" dirty="0"/>
        </a:p>
      </dsp:txBody>
      <dsp:txXfrm>
        <a:off x="4835170" y="3238522"/>
        <a:ext cx="906266" cy="439461"/>
      </dsp:txXfrm>
    </dsp:sp>
    <dsp:sp modelId="{AEC277EF-D381-3F4B-AF8E-CBB9E79A8EBD}">
      <dsp:nvSpPr>
        <dsp:cNvPr id="0" name=""/>
        <dsp:cNvSpPr/>
      </dsp:nvSpPr>
      <dsp:spPr>
        <a:xfrm rot="4548241">
          <a:off x="1259279" y="4055597"/>
          <a:ext cx="1522773" cy="13170"/>
        </a:xfrm>
        <a:custGeom>
          <a:avLst/>
          <a:gdLst/>
          <a:ahLst/>
          <a:cxnLst/>
          <a:rect l="0" t="0" r="0" b="0"/>
          <a:pathLst>
            <a:path>
              <a:moveTo>
                <a:pt x="0" y="6585"/>
              </a:moveTo>
              <a:lnTo>
                <a:pt x="1522773" y="658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1982597" y="4024113"/>
        <a:ext cx="76138" cy="76138"/>
      </dsp:txXfrm>
    </dsp:sp>
    <dsp:sp modelId="{B3C0FC14-91AF-8F49-A0B4-A841466E71E8}">
      <dsp:nvSpPr>
        <dsp:cNvPr id="0" name=""/>
        <dsp:cNvSpPr/>
      </dsp:nvSpPr>
      <dsp:spPr>
        <a:xfrm>
          <a:off x="2207388" y="4566915"/>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Figures/</a:t>
          </a:r>
          <a:endParaRPr lang="en-US" sz="1050" kern="1200" dirty="0"/>
        </a:p>
      </dsp:txBody>
      <dsp:txXfrm>
        <a:off x="2221060" y="4580587"/>
        <a:ext cx="906266" cy="439461"/>
      </dsp:txXfrm>
    </dsp:sp>
    <dsp:sp modelId="{7AD8CAA2-CE2B-3345-AF70-2E7E6B79A83C}">
      <dsp:nvSpPr>
        <dsp:cNvPr id="0" name=""/>
        <dsp:cNvSpPr/>
      </dsp:nvSpPr>
      <dsp:spPr>
        <a:xfrm rot="19457599">
          <a:off x="3097772" y="4659526"/>
          <a:ext cx="459898" cy="13170"/>
        </a:xfrm>
        <a:custGeom>
          <a:avLst/>
          <a:gdLst/>
          <a:ahLst/>
          <a:cxnLst/>
          <a:rect l="0" t="0" r="0" b="0"/>
          <a:pathLst>
            <a:path>
              <a:moveTo>
                <a:pt x="0" y="6585"/>
              </a:moveTo>
              <a:lnTo>
                <a:pt x="459898"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6224" y="4654614"/>
        <a:ext cx="22994" cy="22994"/>
      </dsp:txXfrm>
    </dsp:sp>
    <dsp:sp modelId="{9393231C-4BD3-F845-AB65-CD8EF417B96D}">
      <dsp:nvSpPr>
        <dsp:cNvPr id="0" name=""/>
        <dsp:cNvSpPr/>
      </dsp:nvSpPr>
      <dsp:spPr>
        <a:xfrm>
          <a:off x="3514443" y="4298502"/>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err="1" smtClean="0"/>
            <a:t>ToPublish</a:t>
          </a:r>
          <a:r>
            <a:rPr lang="en-US" sz="1050" kern="1200" dirty="0" smtClean="0"/>
            <a:t>/</a:t>
          </a:r>
          <a:endParaRPr lang="en-US" sz="1050" kern="1200" dirty="0"/>
        </a:p>
      </dsp:txBody>
      <dsp:txXfrm>
        <a:off x="3528115" y="4312174"/>
        <a:ext cx="906266" cy="439461"/>
      </dsp:txXfrm>
    </dsp:sp>
    <dsp:sp modelId="{87D2A2A9-C912-8D46-94FB-37B473AC10F2}">
      <dsp:nvSpPr>
        <dsp:cNvPr id="0" name=""/>
        <dsp:cNvSpPr/>
      </dsp:nvSpPr>
      <dsp:spPr>
        <a:xfrm rot="18289469">
          <a:off x="4307804" y="4256907"/>
          <a:ext cx="653944" cy="13170"/>
        </a:xfrm>
        <a:custGeom>
          <a:avLst/>
          <a:gdLst/>
          <a:ahLst/>
          <a:cxnLst/>
          <a:rect l="0" t="0" r="0" b="0"/>
          <a:pathLst>
            <a:path>
              <a:moveTo>
                <a:pt x="0" y="6585"/>
              </a:moveTo>
              <a:lnTo>
                <a:pt x="6539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4618428" y="4247143"/>
        <a:ext cx="32697" cy="32697"/>
      </dsp:txXfrm>
    </dsp:sp>
    <dsp:sp modelId="{7C8A76BC-3E67-354E-91B9-C1F8542BF3EA}">
      <dsp:nvSpPr>
        <dsp:cNvPr id="0" name=""/>
        <dsp:cNvSpPr/>
      </dsp:nvSpPr>
      <dsp:spPr>
        <a:xfrm>
          <a:off x="4821498" y="3761676"/>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01 - BPD Group </a:t>
          </a:r>
          <a:r>
            <a:rPr lang="en-US" sz="1050" kern="1200" dirty="0" err="1" smtClean="0"/>
            <a:t>Boxplots.pdf</a:t>
          </a:r>
          <a:endParaRPr lang="en-US" sz="1050" kern="1200" dirty="0"/>
        </a:p>
      </dsp:txBody>
      <dsp:txXfrm>
        <a:off x="4835170" y="3775348"/>
        <a:ext cx="906266" cy="439461"/>
      </dsp:txXfrm>
    </dsp:sp>
    <dsp:sp modelId="{D14FEF3E-E0A6-964C-B4F2-8E57F9FD5EA9}">
      <dsp:nvSpPr>
        <dsp:cNvPr id="0" name=""/>
        <dsp:cNvSpPr/>
      </dsp:nvSpPr>
      <dsp:spPr>
        <a:xfrm>
          <a:off x="4448054" y="4525320"/>
          <a:ext cx="373444" cy="13170"/>
        </a:xfrm>
        <a:custGeom>
          <a:avLst/>
          <a:gdLst/>
          <a:ahLst/>
          <a:cxnLst/>
          <a:rect l="0" t="0" r="0" b="0"/>
          <a:pathLst>
            <a:path>
              <a:moveTo>
                <a:pt x="0" y="6585"/>
              </a:moveTo>
              <a:lnTo>
                <a:pt x="3734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625440" y="4522569"/>
        <a:ext cx="18672" cy="18672"/>
      </dsp:txXfrm>
    </dsp:sp>
    <dsp:sp modelId="{7C4EDCD0-752C-584A-9A5F-FAA2411CD168}">
      <dsp:nvSpPr>
        <dsp:cNvPr id="0" name=""/>
        <dsp:cNvSpPr/>
      </dsp:nvSpPr>
      <dsp:spPr>
        <a:xfrm>
          <a:off x="4821498" y="4298502"/>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01 - </a:t>
          </a:r>
          <a:r>
            <a:rPr lang="en-US" sz="1050" kern="1200" dirty="0" err="1" smtClean="0"/>
            <a:t>Snapshot.RData</a:t>
          </a:r>
          <a:endParaRPr lang="en-US" sz="1050" kern="1200" dirty="0"/>
        </a:p>
      </dsp:txBody>
      <dsp:txXfrm>
        <a:off x="4835170" y="4312174"/>
        <a:ext cx="906266" cy="439461"/>
      </dsp:txXfrm>
    </dsp:sp>
    <dsp:sp modelId="{30026396-505E-6E40-A0D6-1B50255D8B91}">
      <dsp:nvSpPr>
        <dsp:cNvPr id="0" name=""/>
        <dsp:cNvSpPr/>
      </dsp:nvSpPr>
      <dsp:spPr>
        <a:xfrm rot="3310531">
          <a:off x="4307804" y="4793733"/>
          <a:ext cx="653944" cy="13170"/>
        </a:xfrm>
        <a:custGeom>
          <a:avLst/>
          <a:gdLst/>
          <a:ahLst/>
          <a:cxnLst/>
          <a:rect l="0" t="0" r="0" b="0"/>
          <a:pathLst>
            <a:path>
              <a:moveTo>
                <a:pt x="0" y="6585"/>
              </a:moveTo>
              <a:lnTo>
                <a:pt x="653944"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4618428" y="4783970"/>
        <a:ext cx="32697" cy="32697"/>
      </dsp:txXfrm>
    </dsp:sp>
    <dsp:sp modelId="{654D0B02-62C2-214A-80E8-6BDBE366432A}">
      <dsp:nvSpPr>
        <dsp:cNvPr id="0" name=""/>
        <dsp:cNvSpPr/>
      </dsp:nvSpPr>
      <dsp:spPr>
        <a:xfrm>
          <a:off x="4821498" y="4835329"/>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02 - BPD AI Corrs.pdf</a:t>
          </a:r>
          <a:endParaRPr lang="en-US" sz="1050" kern="1200" dirty="0"/>
        </a:p>
      </dsp:txBody>
      <dsp:txXfrm>
        <a:off x="4835170" y="4849001"/>
        <a:ext cx="906266" cy="439461"/>
      </dsp:txXfrm>
    </dsp:sp>
    <dsp:sp modelId="{D2DA158F-0D95-7747-B8EF-20788D1CD57D}">
      <dsp:nvSpPr>
        <dsp:cNvPr id="0" name=""/>
        <dsp:cNvSpPr/>
      </dsp:nvSpPr>
      <dsp:spPr>
        <a:xfrm rot="2142401">
          <a:off x="3097772" y="4927939"/>
          <a:ext cx="459898" cy="13170"/>
        </a:xfrm>
        <a:custGeom>
          <a:avLst/>
          <a:gdLst/>
          <a:ahLst/>
          <a:cxnLst/>
          <a:rect l="0" t="0" r="0" b="0"/>
          <a:pathLst>
            <a:path>
              <a:moveTo>
                <a:pt x="0" y="6585"/>
              </a:moveTo>
              <a:lnTo>
                <a:pt x="459898"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6224" y="4923027"/>
        <a:ext cx="22994" cy="22994"/>
      </dsp:txXfrm>
    </dsp:sp>
    <dsp:sp modelId="{21305C5F-C7D2-BF4E-AE07-863F3B892B19}">
      <dsp:nvSpPr>
        <dsp:cNvPr id="0" name=""/>
        <dsp:cNvSpPr/>
      </dsp:nvSpPr>
      <dsp:spPr>
        <a:xfrm>
          <a:off x="3514443" y="4835329"/>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RandomFig.png</a:t>
          </a:r>
          <a:endParaRPr lang="en-US" sz="1050" kern="1200" dirty="0"/>
        </a:p>
      </dsp:txBody>
      <dsp:txXfrm>
        <a:off x="3528115" y="4849001"/>
        <a:ext cx="906266" cy="439461"/>
      </dsp:txXfrm>
    </dsp:sp>
    <dsp:sp modelId="{E18E8375-A2AD-BB4B-B241-16197E5CE7A0}">
      <dsp:nvSpPr>
        <dsp:cNvPr id="0" name=""/>
        <dsp:cNvSpPr/>
      </dsp:nvSpPr>
      <dsp:spPr>
        <a:xfrm rot="4900085">
          <a:off x="732103" y="4592423"/>
          <a:ext cx="2577125" cy="13170"/>
        </a:xfrm>
        <a:custGeom>
          <a:avLst/>
          <a:gdLst/>
          <a:ahLst/>
          <a:cxnLst/>
          <a:rect l="0" t="0" r="0" b="0"/>
          <a:pathLst>
            <a:path>
              <a:moveTo>
                <a:pt x="0" y="6585"/>
              </a:moveTo>
              <a:lnTo>
                <a:pt x="2577125" y="658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1956238" y="4534580"/>
        <a:ext cx="128856" cy="128856"/>
      </dsp:txXfrm>
    </dsp:sp>
    <dsp:sp modelId="{28DAD0C4-09B3-5C48-9269-FCFBB2DA5B09}">
      <dsp:nvSpPr>
        <dsp:cNvPr id="0" name=""/>
        <dsp:cNvSpPr/>
      </dsp:nvSpPr>
      <dsp:spPr>
        <a:xfrm>
          <a:off x="2207388" y="5640568"/>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Output/</a:t>
          </a:r>
          <a:endParaRPr lang="en-US" sz="1050" kern="1200" dirty="0"/>
        </a:p>
      </dsp:txBody>
      <dsp:txXfrm>
        <a:off x="2221060" y="5654240"/>
        <a:ext cx="906266" cy="439461"/>
      </dsp:txXfrm>
    </dsp:sp>
    <dsp:sp modelId="{0883F224-09C9-1643-9C36-700A3B5C1D29}">
      <dsp:nvSpPr>
        <dsp:cNvPr id="0" name=""/>
        <dsp:cNvSpPr/>
      </dsp:nvSpPr>
      <dsp:spPr>
        <a:xfrm rot="19457599">
          <a:off x="3097772" y="5733179"/>
          <a:ext cx="459898" cy="13170"/>
        </a:xfrm>
        <a:custGeom>
          <a:avLst/>
          <a:gdLst/>
          <a:ahLst/>
          <a:cxnLst/>
          <a:rect l="0" t="0" r="0" b="0"/>
          <a:pathLst>
            <a:path>
              <a:moveTo>
                <a:pt x="0" y="6585"/>
              </a:moveTo>
              <a:lnTo>
                <a:pt x="459898"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6224" y="5728267"/>
        <a:ext cx="22994" cy="22994"/>
      </dsp:txXfrm>
    </dsp:sp>
    <dsp:sp modelId="{23A55ECE-22FF-9042-A232-8D541D6303C2}">
      <dsp:nvSpPr>
        <dsp:cNvPr id="0" name=""/>
        <dsp:cNvSpPr/>
      </dsp:nvSpPr>
      <dsp:spPr>
        <a:xfrm>
          <a:off x="3514443" y="5372155"/>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SelfReport QA 18Aug2016.txt</a:t>
          </a:r>
          <a:endParaRPr lang="en-US" sz="1050" kern="1200" dirty="0"/>
        </a:p>
      </dsp:txBody>
      <dsp:txXfrm>
        <a:off x="3528115" y="5385827"/>
        <a:ext cx="906266" cy="439461"/>
      </dsp:txXfrm>
    </dsp:sp>
    <dsp:sp modelId="{C1F930A1-874E-1A45-A137-15DB6F9516F9}">
      <dsp:nvSpPr>
        <dsp:cNvPr id="0" name=""/>
        <dsp:cNvSpPr/>
      </dsp:nvSpPr>
      <dsp:spPr>
        <a:xfrm rot="2142401">
          <a:off x="3097772" y="6001592"/>
          <a:ext cx="459898" cy="13170"/>
        </a:xfrm>
        <a:custGeom>
          <a:avLst/>
          <a:gdLst/>
          <a:ahLst/>
          <a:cxnLst/>
          <a:rect l="0" t="0" r="0" b="0"/>
          <a:pathLst>
            <a:path>
              <a:moveTo>
                <a:pt x="0" y="6585"/>
              </a:moveTo>
              <a:lnTo>
                <a:pt x="459898" y="658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a:off x="3316224" y="5996680"/>
        <a:ext cx="22994" cy="22994"/>
      </dsp:txXfrm>
    </dsp:sp>
    <dsp:sp modelId="{C51A4F93-0382-2C48-BEAD-E39FA6A3C4FD}">
      <dsp:nvSpPr>
        <dsp:cNvPr id="0" name=""/>
        <dsp:cNvSpPr/>
      </dsp:nvSpPr>
      <dsp:spPr>
        <a:xfrm>
          <a:off x="3514443" y="5908981"/>
          <a:ext cx="933610" cy="466805"/>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smtClean="0"/>
            <a:t>EMA Missing Report 29Aug2016.txt</a:t>
          </a:r>
          <a:endParaRPr lang="en-US" sz="1050" kern="1200" dirty="0"/>
        </a:p>
      </dsp:txBody>
      <dsp:txXfrm>
        <a:off x="3528115" y="5922653"/>
        <a:ext cx="906266" cy="4394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4D68C-DE5E-49CA-9488-27C479139975}" type="datetimeFigureOut">
              <a:rPr lang="en-US" smtClean="0"/>
              <a:t>8/17/17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BE15A-FEFC-4E93-826E-780E6711B972}" type="slidenum">
              <a:rPr lang="en-US" smtClean="0"/>
              <a:t>‹#›</a:t>
            </a:fld>
            <a:endParaRPr lang="en-US"/>
          </a:p>
        </p:txBody>
      </p:sp>
    </p:spTree>
    <p:extLst>
      <p:ext uri="{BB962C8B-B14F-4D97-AF65-F5344CB8AC3E}">
        <p14:creationId xmlns:p14="http://schemas.microsoft.com/office/powerpoint/2010/main" val="4044125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BE15A-FEFC-4E93-826E-780E6711B972}" type="slidenum">
              <a:rPr lang="en-US" smtClean="0"/>
              <a:t>4</a:t>
            </a:fld>
            <a:endParaRPr lang="en-US"/>
          </a:p>
        </p:txBody>
      </p:sp>
    </p:spTree>
    <p:extLst>
      <p:ext uri="{BB962C8B-B14F-4D97-AF65-F5344CB8AC3E}">
        <p14:creationId xmlns:p14="http://schemas.microsoft.com/office/powerpoint/2010/main" val="173925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863950"/>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3478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837146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9647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097280" y="1253066"/>
            <a:ext cx="10058400" cy="4989690"/>
          </a:xfrm>
        </p:spPr>
        <p:txBody>
          <a:bodyPr/>
          <a:lstStyle>
            <a:lvl1pPr>
              <a:spcAft>
                <a:spcPts val="1000"/>
              </a:spcAf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7566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358177"/>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04307818"/>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917839"/>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7455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933753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8/17/17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1250984"/>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8/17/17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23950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8/17/17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680308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7455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263069"/>
            <a:ext cx="10058400" cy="497029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8/17/17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16211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86686"/>
      </p:ext>
    </p:extLst>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 TargetMode="External"/><Relationship Id="rId3" Type="http://schemas.openxmlformats.org/officeDocument/2006/relationships/hyperlink" Target="https://osf.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dv-r.had.co.nz/Sty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practices in </a:t>
            </a:r>
            <a:r>
              <a:rPr lang="en-US" i="1" dirty="0" smtClean="0"/>
              <a:t>R</a:t>
            </a:r>
            <a:r>
              <a:rPr lang="en-US" dirty="0" smtClean="0"/>
              <a:t> scripting</a:t>
            </a:r>
            <a:endParaRPr lang="en-US" i="1" dirty="0"/>
          </a:p>
        </p:txBody>
      </p:sp>
      <p:sp>
        <p:nvSpPr>
          <p:cNvPr id="3" name="Subtitle 2"/>
          <p:cNvSpPr>
            <a:spLocks noGrp="1"/>
          </p:cNvSpPr>
          <p:nvPr>
            <p:ph type="subTitle" idx="1"/>
          </p:nvPr>
        </p:nvSpPr>
        <p:spPr/>
        <p:txBody>
          <a:bodyPr/>
          <a:lstStyle/>
          <a:p>
            <a:r>
              <a:rPr lang="en-US" dirty="0" smtClean="0"/>
              <a:t>R Bootcamp 2017</a:t>
            </a:r>
          </a:p>
          <a:p>
            <a:r>
              <a:rPr lang="en-US" cap="none" dirty="0" smtClean="0"/>
              <a:t>Michael Hallquist</a:t>
            </a:r>
          </a:p>
        </p:txBody>
      </p:sp>
    </p:spTree>
    <p:extLst>
      <p:ext uri="{BB962C8B-B14F-4D97-AF65-F5344CB8AC3E}">
        <p14:creationId xmlns:p14="http://schemas.microsoft.com/office/powerpoint/2010/main" val="902270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An important goal (of this </a:t>
            </a:r>
            <a:r>
              <a:rPr lang="en-US" dirty="0" err="1" smtClean="0"/>
              <a:t>bootcamp</a:t>
            </a:r>
            <a:r>
              <a:rPr lang="en-US" dirty="0" smtClean="0"/>
              <a:t>) </a:t>
            </a:r>
            <a:r>
              <a:rPr lang="en-US" dirty="0" smtClean="0"/>
              <a:t>is to disentangle you from visual data management (e.g., spreadsheet format in SPSS or Excel)</a:t>
            </a:r>
          </a:p>
          <a:p>
            <a:r>
              <a:rPr lang="en-US" dirty="0" smtClean="0"/>
              <a:t>Visual data management has critical flaws:</a:t>
            </a:r>
          </a:p>
          <a:p>
            <a:pPr lvl="1"/>
            <a:r>
              <a:rPr lang="en-US" dirty="0" smtClean="0"/>
              <a:t>Temptation to paste new variables next to existing variables, rather than a formal match merge</a:t>
            </a:r>
          </a:p>
          <a:p>
            <a:pPr lvl="1"/>
            <a:r>
              <a:rPr lang="en-US" dirty="0" smtClean="0"/>
              <a:t>Fallacy that one has conducted full QA by looking through dataset</a:t>
            </a:r>
          </a:p>
          <a:p>
            <a:pPr lvl="1"/>
            <a:r>
              <a:rPr lang="en-US" dirty="0" smtClean="0"/>
              <a:t>Doesn't scale well to large datasets</a:t>
            </a:r>
          </a:p>
          <a:p>
            <a:pPr lvl="1"/>
            <a:r>
              <a:rPr lang="en-US" dirty="0" smtClean="0"/>
              <a:t>Doesn't promote a "zoom and filter" strategy (</a:t>
            </a:r>
            <a:r>
              <a:rPr lang="en-US" dirty="0" err="1" smtClean="0"/>
              <a:t>Shneiderman</a:t>
            </a:r>
            <a:r>
              <a:rPr lang="en-US" dirty="0" smtClean="0"/>
              <a:t>) whereby one focuses on a specific data subset (e.g., all records for a given family) and filters out irrelevant observations to allow for closer inspection.</a:t>
            </a:r>
          </a:p>
          <a:p>
            <a:pPr lvl="1"/>
            <a:r>
              <a:rPr lang="en-US" dirty="0" smtClean="0"/>
              <a:t>Manual edits typically degrade fidelity and source memory for data (people rarely keep detailed records of their edits).</a:t>
            </a:r>
          </a:p>
          <a:p>
            <a:pPr lvl="1"/>
            <a:endParaRPr lang="en-US" dirty="0" smtClean="0"/>
          </a:p>
          <a:p>
            <a:pPr lvl="1"/>
            <a:endParaRPr lang="en-US" dirty="0"/>
          </a:p>
        </p:txBody>
      </p:sp>
    </p:spTree>
    <p:extLst>
      <p:ext uri="{BB962C8B-B14F-4D97-AF65-F5344CB8AC3E}">
        <p14:creationId xmlns:p14="http://schemas.microsoft.com/office/powerpoint/2010/main" val="452413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US" dirty="0" smtClean="0"/>
              <a:t>Use an open format that collaborators can understand and is not software dependent.</a:t>
            </a:r>
          </a:p>
          <a:p>
            <a:pPr lvl="1"/>
            <a:r>
              <a:rPr lang="en-US" dirty="0" smtClean="0"/>
              <a:t>Suggestion: .</a:t>
            </a:r>
            <a:r>
              <a:rPr lang="en-US" dirty="0" err="1" smtClean="0"/>
              <a:t>csv.gz</a:t>
            </a:r>
            <a:r>
              <a:rPr lang="en-US" dirty="0" smtClean="0"/>
              <a:t>. CSV (comma-separated values) files can be read by virtually any data program. Adding the </a:t>
            </a:r>
            <a:r>
              <a:rPr lang="en-US" dirty="0" err="1" smtClean="0"/>
              <a:t>gzip</a:t>
            </a:r>
            <a:r>
              <a:rPr lang="en-US" dirty="0" smtClean="0"/>
              <a:t> compression makes file sizes much smaller and on par with proprietary formats (e.g., .</a:t>
            </a:r>
            <a:r>
              <a:rPr lang="en-US" dirty="0" err="1" smtClean="0"/>
              <a:t>sav</a:t>
            </a:r>
            <a:r>
              <a:rPr lang="en-US" dirty="0" smtClean="0"/>
              <a:t> or .sas7bdat). Bonus: Base </a:t>
            </a:r>
            <a:r>
              <a:rPr lang="en-US" i="1" dirty="0" smtClean="0"/>
              <a:t>R</a:t>
            </a:r>
            <a:r>
              <a:rPr lang="en-US" dirty="0" smtClean="0"/>
              <a:t> functions read and write it: </a:t>
            </a:r>
            <a:r>
              <a:rPr lang="en-US" sz="2000" dirty="0" err="1" smtClean="0">
                <a:latin typeface="Consolas" charset="0"/>
                <a:ea typeface="Consolas" charset="0"/>
                <a:cs typeface="Consolas" charset="0"/>
              </a:rPr>
              <a:t>write.csv</a:t>
            </a:r>
            <a:r>
              <a:rPr lang="en-US" sz="2000" dirty="0" smtClean="0">
                <a:latin typeface="Consolas" charset="0"/>
                <a:ea typeface="Consolas" charset="0"/>
                <a:cs typeface="Consolas" charset="0"/>
              </a:rPr>
              <a:t>(iris</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gzfile</a:t>
            </a:r>
            <a:r>
              <a:rPr lang="en-US" sz="2000" dirty="0">
                <a:latin typeface="Consolas" charset="0"/>
                <a:ea typeface="Consolas" charset="0"/>
                <a:cs typeface="Consolas" charset="0"/>
              </a:rPr>
              <a:t>("</a:t>
            </a:r>
            <a:r>
              <a:rPr lang="en-US" sz="2000" dirty="0" err="1">
                <a:latin typeface="Consolas" charset="0"/>
                <a:ea typeface="Consolas" charset="0"/>
                <a:cs typeface="Consolas" charset="0"/>
              </a:rPr>
              <a:t>iris.csv.gz</a:t>
            </a:r>
            <a:r>
              <a:rPr lang="en-US" sz="2000" dirty="0" smtClean="0">
                <a:latin typeface="Consolas" charset="0"/>
                <a:ea typeface="Consolas" charset="0"/>
                <a:cs typeface="Consolas" charset="0"/>
              </a:rPr>
              <a:t>"))</a:t>
            </a:r>
          </a:p>
          <a:p>
            <a:pPr lvl="1"/>
            <a:r>
              <a:rPr lang="en-US" dirty="0" smtClean="0"/>
              <a:t>For more complex datasets that don't make sense as a 2-D </a:t>
            </a:r>
            <a:r>
              <a:rPr lang="en-US" dirty="0" err="1" smtClean="0"/>
              <a:t>data.frame</a:t>
            </a:r>
            <a:r>
              <a:rPr lang="en-US" dirty="0" smtClean="0"/>
              <a:t>-style object, I would suggest keeping them in an .</a:t>
            </a:r>
            <a:r>
              <a:rPr lang="en-US" dirty="0" err="1" smtClean="0"/>
              <a:t>RData</a:t>
            </a:r>
            <a:r>
              <a:rPr lang="en-US" dirty="0" smtClean="0"/>
              <a:t> object. This maintains the original form so it can be reshaped for accessibility later, and it is a non-proprietary format (though not well supported by other software).</a:t>
            </a:r>
          </a:p>
          <a:p>
            <a:r>
              <a:rPr lang="en-US" dirty="0" smtClean="0"/>
              <a:t>Always keep a completely unadulterated copy of the dataset. Back it up to cloud storage that will keep the original even if you change it.</a:t>
            </a:r>
          </a:p>
        </p:txBody>
      </p:sp>
    </p:spTree>
    <p:extLst>
      <p:ext uri="{BB962C8B-B14F-4D97-AF65-F5344CB8AC3E}">
        <p14:creationId xmlns:p14="http://schemas.microsoft.com/office/powerpoint/2010/main" val="775812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US" dirty="0" smtClean="0"/>
              <a:t>Make effective use of "readme" files (kind of like a data blog)</a:t>
            </a:r>
          </a:p>
          <a:p>
            <a:pPr lvl="1"/>
            <a:r>
              <a:rPr lang="en-US" dirty="0" smtClean="0"/>
              <a:t>Data dictionary: file names, variable names, descriptions, missing codes</a:t>
            </a:r>
          </a:p>
          <a:p>
            <a:pPr lvl="1"/>
            <a:r>
              <a:rPr lang="en-US" dirty="0" smtClean="0"/>
              <a:t>Summary of directory and file structure</a:t>
            </a:r>
          </a:p>
          <a:p>
            <a:pPr lvl="1"/>
            <a:r>
              <a:rPr lang="en-US" dirty="0" smtClean="0"/>
              <a:t>Answers to any data detective work you or someone else might puzzle over later (e.g., why is ID 9005 missing the BDI when that was filled out in the same session as all the other self-reports?)</a:t>
            </a:r>
          </a:p>
          <a:p>
            <a:pPr lvl="1"/>
            <a:r>
              <a:rPr lang="en-US" dirty="0" smtClean="0"/>
              <a:t>Any changes to raw data that lead to a divergence from the upstream provider/source</a:t>
            </a:r>
          </a:p>
          <a:p>
            <a:r>
              <a:rPr lang="en-US" dirty="0"/>
              <a:t>Name variables something intuitive, not </a:t>
            </a:r>
            <a:r>
              <a:rPr lang="en-US" dirty="0" smtClean="0"/>
              <a:t>opaque</a:t>
            </a:r>
          </a:p>
          <a:p>
            <a:r>
              <a:rPr lang="en-US" dirty="0" smtClean="0"/>
              <a:t>Write a script that parses, merges, manipulates, and edits the dataset into a format that you consider minimally usable.</a:t>
            </a:r>
          </a:p>
        </p:txBody>
      </p:sp>
    </p:spTree>
    <p:extLst>
      <p:ext uri="{BB962C8B-B14F-4D97-AF65-F5344CB8AC3E}">
        <p14:creationId xmlns:p14="http://schemas.microsoft.com/office/powerpoint/2010/main" val="96526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42927" y="287338"/>
            <a:ext cx="5416952" cy="795337"/>
          </a:xfrm>
        </p:spPr>
        <p:txBody>
          <a:bodyPr/>
          <a:lstStyle/>
          <a:p>
            <a:pPr algn="r"/>
            <a:r>
              <a:rPr lang="en-US" dirty="0" smtClean="0"/>
              <a:t>Filesystem structure</a:t>
            </a:r>
            <a:endParaRPr lang="en-US" dirty="0"/>
          </a:p>
        </p:txBody>
      </p:sp>
      <p:sp>
        <p:nvSpPr>
          <p:cNvPr id="3" name="Content Placeholder 2"/>
          <p:cNvSpPr>
            <a:spLocks noGrp="1"/>
          </p:cNvSpPr>
          <p:nvPr>
            <p:ph idx="4294967295"/>
          </p:nvPr>
        </p:nvSpPr>
        <p:spPr>
          <a:xfrm>
            <a:off x="5822066" y="1067341"/>
            <a:ext cx="5937812" cy="5599678"/>
          </a:xfrm>
        </p:spPr>
        <p:txBody>
          <a:bodyPr>
            <a:normAutofit/>
          </a:bodyPr>
          <a:lstStyle/>
          <a:p>
            <a:r>
              <a:rPr lang="en-US" dirty="0" smtClean="0"/>
              <a:t>Use a reasonable directory structure for a project. Although there is not a one-size-fits-all solution, it does pay to have your own conventions across projects.</a:t>
            </a:r>
          </a:p>
          <a:p>
            <a:r>
              <a:rPr lang="en-US" dirty="0" smtClean="0"/>
              <a:t>Be careful about leaving temporary files behind that you won't recall later (e.g., </a:t>
            </a:r>
            <a:r>
              <a:rPr lang="en-US" dirty="0" err="1" smtClean="0"/>
              <a:t>Rplots.pdf</a:t>
            </a:r>
            <a:r>
              <a:rPr lang="en-US" dirty="0" smtClean="0"/>
              <a:t>, or Fig1.png)</a:t>
            </a:r>
          </a:p>
          <a:p>
            <a:r>
              <a:rPr lang="en-US" dirty="0" smtClean="0"/>
              <a:t>File naming:</a:t>
            </a:r>
          </a:p>
          <a:p>
            <a:pPr lvl="1"/>
            <a:r>
              <a:rPr lang="en-US" dirty="0" smtClean="0"/>
              <a:t>Descriptive, intuitive names</a:t>
            </a:r>
          </a:p>
          <a:p>
            <a:pPr lvl="1"/>
            <a:r>
              <a:rPr lang="en-US" dirty="0" smtClean="0"/>
              <a:t>Use numbering to help keep files sorted</a:t>
            </a:r>
          </a:p>
          <a:p>
            <a:pPr lvl="1"/>
            <a:r>
              <a:rPr lang="en-US" dirty="0" smtClean="0"/>
              <a:t>When possible, date important files</a:t>
            </a:r>
          </a:p>
          <a:p>
            <a:pPr lvl="1"/>
            <a:r>
              <a:rPr lang="en-US" dirty="0" smtClean="0"/>
              <a:t>If something changes (e.g., you get 10 more subjects), keep (and date) old outputs.</a:t>
            </a:r>
          </a:p>
        </p:txBody>
      </p:sp>
      <p:graphicFrame>
        <p:nvGraphicFramePr>
          <p:cNvPr id="4" name="Diagram 3"/>
          <p:cNvGraphicFramePr/>
          <p:nvPr>
            <p:extLst>
              <p:ext uri="{D42A27DB-BD31-4B8C-83A1-F6EECF244321}">
                <p14:modId xmlns:p14="http://schemas.microsoft.com/office/powerpoint/2010/main" val="1421482096"/>
              </p:ext>
            </p:extLst>
          </p:nvPr>
        </p:nvGraphicFramePr>
        <p:xfrm>
          <a:off x="-428263" y="287338"/>
          <a:ext cx="6655443" cy="6379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346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normAutofit fontScale="92500"/>
          </a:bodyPr>
          <a:lstStyle/>
          <a:p>
            <a:r>
              <a:rPr lang="en-US" dirty="0" smtClean="0"/>
              <a:t>Your data management, visualization, and analysis code will change over time. You will make errors, question why something used to work, or your collaborator will accidentally delete something.</a:t>
            </a:r>
          </a:p>
          <a:p>
            <a:r>
              <a:rPr lang="en-US" dirty="0" smtClean="0"/>
              <a:t>Version control tracks changes in your project over time. </a:t>
            </a:r>
          </a:p>
          <a:p>
            <a:pPr lvl="1"/>
            <a:r>
              <a:rPr lang="en-US" dirty="0" smtClean="0"/>
              <a:t>It supports good reproducibility practices (public code, snapshots, etc.).</a:t>
            </a:r>
          </a:p>
          <a:p>
            <a:pPr lvl="1"/>
            <a:r>
              <a:rPr lang="en-US" dirty="0" smtClean="0"/>
              <a:t>It allows you to go on a wild goose chase, then undo your changes when you break things.</a:t>
            </a:r>
          </a:p>
          <a:p>
            <a:pPr lvl="1"/>
            <a:r>
              <a:rPr lang="en-US" dirty="0" smtClean="0"/>
              <a:t>It allows multiple people to work on a codebase with less concern about collision.</a:t>
            </a:r>
          </a:p>
          <a:p>
            <a:r>
              <a:rPr lang="en-US" dirty="0" smtClean="0"/>
              <a:t>Popular version control service: </a:t>
            </a:r>
            <a:r>
              <a:rPr lang="en-US" dirty="0" err="1" smtClean="0"/>
              <a:t>Github</a:t>
            </a:r>
            <a:r>
              <a:rPr lang="en-US" dirty="0"/>
              <a:t> (</a:t>
            </a:r>
            <a:r>
              <a:rPr lang="en-US" dirty="0">
                <a:hlinkClick r:id="rId2"/>
              </a:rPr>
              <a:t>https://</a:t>
            </a:r>
            <a:r>
              <a:rPr lang="en-US" dirty="0" smtClean="0">
                <a:hlinkClick r:id="rId2"/>
              </a:rPr>
              <a:t>github.com</a:t>
            </a:r>
            <a:r>
              <a:rPr lang="en-US" dirty="0"/>
              <a:t>)</a:t>
            </a:r>
            <a:r>
              <a:rPr lang="en-US" dirty="0" smtClean="0"/>
              <a:t>.</a:t>
            </a:r>
          </a:p>
          <a:p>
            <a:r>
              <a:rPr lang="en-US" dirty="0" smtClean="0"/>
              <a:t>One can also version data or an entire project. Example: Open </a:t>
            </a:r>
            <a:r>
              <a:rPr lang="en-US" dirty="0"/>
              <a:t>science framework (</a:t>
            </a:r>
            <a:r>
              <a:rPr lang="en-US" dirty="0">
                <a:hlinkClick r:id="rId3"/>
              </a:rPr>
              <a:t>https://</a:t>
            </a:r>
            <a:r>
              <a:rPr lang="en-US" dirty="0" smtClean="0">
                <a:hlinkClick r:id="rId3"/>
              </a:rPr>
              <a:t>osf.io)</a:t>
            </a:r>
            <a:r>
              <a:rPr lang="en-US" dirty="0" smtClean="0"/>
              <a:t>. Increasing in popularity for pre-registration.</a:t>
            </a:r>
          </a:p>
          <a:p>
            <a:endParaRPr lang="en-US" dirty="0"/>
          </a:p>
        </p:txBody>
      </p:sp>
    </p:spTree>
    <p:extLst>
      <p:ext uri="{BB962C8B-B14F-4D97-AF65-F5344CB8AC3E}">
        <p14:creationId xmlns:p14="http://schemas.microsoft.com/office/powerpoint/2010/main" val="45674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t>
            </a:r>
            <a:r>
              <a:rPr lang="en-US" dirty="0" smtClean="0"/>
              <a:t>sidebar</a:t>
            </a:r>
            <a:endParaRPr lang="en-US" dirty="0"/>
          </a:p>
        </p:txBody>
      </p:sp>
      <p:sp>
        <p:nvSpPr>
          <p:cNvPr id="3" name="Content Placeholder 2"/>
          <p:cNvSpPr>
            <a:spLocks noGrp="1"/>
          </p:cNvSpPr>
          <p:nvPr>
            <p:ph idx="1"/>
          </p:nvPr>
        </p:nvSpPr>
        <p:spPr/>
        <p:txBody>
          <a:bodyPr>
            <a:normAutofit fontScale="85000" lnSpcReduction="20000"/>
          </a:bodyPr>
          <a:lstStyle/>
          <a:p>
            <a:pPr>
              <a:spcBef>
                <a:spcPts val="200"/>
              </a:spcBef>
            </a:pPr>
            <a:r>
              <a:rPr lang="en-US" dirty="0" smtClean="0"/>
              <a:t>Comment </a:t>
            </a:r>
            <a:r>
              <a:rPr lang="en-US" dirty="0"/>
              <a:t>your code so you and others understand it!</a:t>
            </a:r>
          </a:p>
          <a:p>
            <a:pPr>
              <a:spcBef>
                <a:spcPts val="200"/>
              </a:spcBef>
            </a:pPr>
            <a:r>
              <a:rPr lang="en-US" dirty="0"/>
              <a:t>Use descriptive variable names (e.g., narc_sx_wave1)</a:t>
            </a:r>
          </a:p>
          <a:p>
            <a:pPr>
              <a:lnSpc>
                <a:spcPct val="110000"/>
              </a:lnSpc>
              <a:spcBef>
                <a:spcPts val="200"/>
              </a:spcBef>
            </a:pPr>
            <a:r>
              <a:rPr lang="en-US" dirty="0" smtClean="0"/>
              <a:t>Format your code in a readable way</a:t>
            </a:r>
            <a:r>
              <a:rPr lang="en-US" dirty="0"/>
              <a:t>. Suggestions: </a:t>
            </a:r>
            <a:r>
              <a:rPr lang="en-US" dirty="0">
                <a:hlinkClick r:id="rId2"/>
              </a:rPr>
              <a:t>http://</a:t>
            </a:r>
            <a:r>
              <a:rPr lang="en-US" dirty="0" smtClean="0">
                <a:hlinkClick r:id="rId2"/>
              </a:rPr>
              <a:t>adv-r.had.co.nz/Style.html</a:t>
            </a:r>
            <a:r>
              <a:rPr lang="en-US" dirty="0" smtClean="0"/>
              <a:t>. Use auto-formatting in </a:t>
            </a:r>
            <a:r>
              <a:rPr lang="en-US" dirty="0" err="1" smtClean="0"/>
              <a:t>Rstudio</a:t>
            </a:r>
            <a:r>
              <a:rPr lang="en-US" dirty="0" smtClean="0"/>
              <a:t> (Code &gt; Reformat Code).</a:t>
            </a:r>
          </a:p>
          <a:p>
            <a:pPr>
              <a:spcBef>
                <a:spcPts val="200"/>
              </a:spcBef>
            </a:pPr>
            <a:r>
              <a:rPr lang="en-US" dirty="0" smtClean="0"/>
              <a:t>Write your script to be self-standing and run from top to bottom.</a:t>
            </a:r>
          </a:p>
          <a:p>
            <a:pPr lvl="1"/>
            <a:r>
              <a:rPr lang="en-US" dirty="0" smtClean="0"/>
              <a:t>Set the working directory</a:t>
            </a:r>
          </a:p>
          <a:p>
            <a:pPr lvl="1"/>
            <a:r>
              <a:rPr lang="en-US" dirty="0" smtClean="0"/>
              <a:t>Load required libraries</a:t>
            </a:r>
          </a:p>
          <a:p>
            <a:pPr lvl="1"/>
            <a:r>
              <a:rPr lang="en-US" dirty="0" smtClean="0"/>
              <a:t>Load datasets</a:t>
            </a:r>
          </a:p>
          <a:p>
            <a:pPr lvl="1"/>
            <a:r>
              <a:rPr lang="en-US" dirty="0" smtClean="0"/>
              <a:t>Transform and merge data</a:t>
            </a:r>
          </a:p>
          <a:p>
            <a:pPr lvl="1"/>
            <a:r>
              <a:rPr lang="en-US" dirty="0" smtClean="0"/>
              <a:t>Analysis etc.</a:t>
            </a:r>
          </a:p>
          <a:p>
            <a:pPr>
              <a:spcBef>
                <a:spcPts val="800"/>
              </a:spcBef>
            </a:pPr>
            <a:r>
              <a:rPr lang="en-US" dirty="0" smtClean="0"/>
              <a:t>Make use of functions for repeated/reusable code, and split out subparts of data management and analysis stream to separate files.</a:t>
            </a:r>
          </a:p>
          <a:p>
            <a:pPr>
              <a:spcBef>
                <a:spcPts val="200"/>
              </a:spcBef>
            </a:pPr>
            <a:r>
              <a:rPr lang="en-US" dirty="0" smtClean="0"/>
              <a:t>Be pragmatic and don't over-engineer things (unless you are fairly confident that you'll be repeating the process for several projects)</a:t>
            </a:r>
          </a:p>
          <a:p>
            <a:pPr lvl="1"/>
            <a:endParaRPr lang="en-US" dirty="0"/>
          </a:p>
          <a:p>
            <a:endParaRPr lang="en-US" dirty="0"/>
          </a:p>
        </p:txBody>
      </p:sp>
    </p:spTree>
    <p:extLst>
      <p:ext uri="{BB962C8B-B14F-4D97-AF65-F5344CB8AC3E}">
        <p14:creationId xmlns:p14="http://schemas.microsoft.com/office/powerpoint/2010/main" val="12743243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685</TotalTime>
  <Words>797</Words>
  <Application>Microsoft Macintosh PowerPoint</Application>
  <PresentationFormat>Widescreen</PresentationFormat>
  <Paragraphs>74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Consolas</vt:lpstr>
      <vt:lpstr>Retrospect</vt:lpstr>
      <vt:lpstr>Best practices in R scripting</vt:lpstr>
      <vt:lpstr>Overview</vt:lpstr>
      <vt:lpstr>Storage</vt:lpstr>
      <vt:lpstr>Storage</vt:lpstr>
      <vt:lpstr>Filesystem structure</vt:lpstr>
      <vt:lpstr>Versioning</vt:lpstr>
      <vt:lpstr>Coding sidebar</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Hallquist</dc:creator>
  <cp:lastModifiedBy>Michael Hallquist</cp:lastModifiedBy>
  <cp:revision>70</cp:revision>
  <dcterms:created xsi:type="dcterms:W3CDTF">2016-08-23T10:47:43Z</dcterms:created>
  <dcterms:modified xsi:type="dcterms:W3CDTF">2017-08-17T17:26:15Z</dcterms:modified>
</cp:coreProperties>
</file>