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PSY</a:t>
            </a:r>
            <a:r>
              <a:rPr/>
              <a:t> </a:t>
            </a:r>
            <a:r>
              <a:rPr/>
              <a:t>525</a:t>
            </a:r>
            <a:br/>
            <a:br/>
            <a:r>
              <a:rPr/>
              <a:t>Rick</a:t>
            </a:r>
            <a:r>
              <a:rPr/>
              <a:t> </a:t>
            </a:r>
            <a:r>
              <a:rPr/>
              <a:t>Gilmore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2020-02-27</a:t>
            </a:r>
            <a:r>
              <a:rPr/>
              <a:t> </a:t>
            </a:r>
            <a:r>
              <a:rPr/>
              <a:t>11:30:32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sample-presentation-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without a header.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slei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 Markdown Presentation</dc:title>
  <dc:creator>Rick Gilmore</dc:creator>
  <cp:keywords/>
  <dcterms:created xsi:type="dcterms:W3CDTF">2020-02-27T16:30:32Z</dcterms:created>
  <dcterms:modified xsi:type="dcterms:W3CDTF">2020-02-27T16:30:32Z</dcterms:modified>
</cp:coreProperties>
</file>