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4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FE8A-523F-4F4F-9079-2A7BD03E1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620F4-FACD-474B-9B7B-5619FAA20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3EEB-9F97-294B-B64D-F321E788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0BAD-73A3-B845-9B11-B1DEEBD7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F996-75D5-8A47-8EBF-CA99407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289B-A8A7-EB42-897C-CE202056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C4658-2B07-1C4A-ACC3-031C5DD8C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D650-1605-164D-82FD-069376B8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1BE4-2E52-ED49-BBFC-6922D361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F2B6-A14A-9547-A71D-CD8B1059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C5185-6D25-804C-A91F-8CFF03E9C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153F-2674-6C4E-9BD3-DDA4334ED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203-AFA7-F848-8C95-EFA234DC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CBDB-7055-4A49-9E0C-BA08833E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FB05-A0B0-AF4C-993B-A7B9C38E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E044-A128-9E49-8F3A-A3CECDC5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3F03-5532-7E42-993E-8FF44D6B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6C88-DCB5-494E-9875-B8EDBAC4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4A98-E660-6A43-AF1B-DD001CC3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BEAD-5C05-3149-9DFD-39BACFDE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0DCA-57CC-7744-9BC3-077A2405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D682-50CD-1644-8823-857C06FDE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BEF8-23F5-E349-BDDE-667110B0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F1A4-3E8D-C640-8105-9129D59D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3097-74CD-6A4C-B2F5-0867330E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7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A019-9823-094A-8156-64A4F77A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7071-B408-8F4A-A5E3-7BE8C14AC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EB22-11A5-E345-AC37-2D889C70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491A6-F94C-144F-9E61-0C5A9E2B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CB38-90C9-AB44-95D2-9DB7B941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2518E-4D19-2442-8757-79ABD47A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D408-8FC6-9B4F-AA63-EEE7EA37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AFE03-C13B-544E-B2D0-C67E8AB9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618FE-EFF7-F943-BD9F-DCF34494E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1F79A-02B7-5F41-B75C-0D0D78E02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66B2A-067B-2D42-B5EA-838CFABF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AEF9C-7F00-8C48-96DA-3AE6495E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1C227-A994-9341-A238-F5F35568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D3CF4-0139-C04D-82B8-557178F9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26A5-D69E-9743-911E-71E982D3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1465-13A7-7F4D-9733-2C9763E4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7FD17-5B9A-234C-80B7-135A988F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E3EF1-C411-4246-B11E-3B49165B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C2658-351D-5A45-BA7C-C99DD970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58D61-C224-2F47-BD19-F45CC00F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7FAB1-1937-B94F-BCFB-5F9FD154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F604-CDF8-D04E-A24C-89335D62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84D3-034B-CF43-BC2C-CDADB3D6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D48D-DD2F-4544-96F9-0E44210E1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E58E-7947-3846-AD73-1DB3A21D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6F07C-3744-1246-9CA6-99C8F537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F625F-1AAB-4947-B999-A207FA86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90E8-7D05-0649-9530-2847B2E4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5C822-2C34-044B-852B-847437BB7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AF11E-B51F-7B44-9D82-297D7C3C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16D0-F43C-4D4F-9478-6C710643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6074-9B10-AC41-AD11-B978EED8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1F456-4A55-EF40-9645-3A9AB953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22141-4118-634D-9C26-5FECDB4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7770-CD4A-7646-8490-D7994C1C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89DD-4075-894A-ACD0-F4974E616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2219-FCDC-4845-8C81-D94BF1149C5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A7B8C-C4CE-5948-B39B-7A4F4DF78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B669A-7342-624F-B1F5-DC831793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CF841-A597-7342-822D-466FAE9B2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2B058B-D0C9-644D-BC5A-697354150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0" b="2292"/>
          <a:stretch/>
        </p:blipFill>
        <p:spPr>
          <a:xfrm>
            <a:off x="660864" y="209006"/>
            <a:ext cx="4146268" cy="28999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280317-BE46-2C4D-B88D-B8B162A9C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5" r="2733" b="7034"/>
          <a:stretch/>
        </p:blipFill>
        <p:spPr>
          <a:xfrm>
            <a:off x="2207622" y="1591773"/>
            <a:ext cx="3722915" cy="26144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3B7A50-DF0A-9E43-8408-9181A21B03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26" t="17142" r="53185" b="43239"/>
          <a:stretch/>
        </p:blipFill>
        <p:spPr>
          <a:xfrm>
            <a:off x="3905794" y="2651760"/>
            <a:ext cx="3839324" cy="2717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759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8A29EE-ED27-C745-9486-663C9EEE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714500"/>
            <a:ext cx="10325100" cy="3429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F6E9AB-5EC4-D946-BF23-01E22A00AC3C}"/>
              </a:ext>
            </a:extLst>
          </p:cNvPr>
          <p:cNvSpPr/>
          <p:nvPr/>
        </p:nvSpPr>
        <p:spPr>
          <a:xfrm>
            <a:off x="1711234" y="1345474"/>
            <a:ext cx="4545875" cy="9274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60C444-8522-B64B-A73E-C33285D3FB31}"/>
              </a:ext>
            </a:extLst>
          </p:cNvPr>
          <p:cNvSpPr/>
          <p:nvPr/>
        </p:nvSpPr>
        <p:spPr>
          <a:xfrm>
            <a:off x="3540035" y="2791097"/>
            <a:ext cx="7885612" cy="9274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2BBB44-05ED-C543-8007-531638D4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974" y="480151"/>
            <a:ext cx="103922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124DE-C71A-E445-BFEF-5022BDBEAF06}"/>
              </a:ext>
            </a:extLst>
          </p:cNvPr>
          <p:cNvSpPr txBox="1"/>
          <p:nvPr/>
        </p:nvSpPr>
        <p:spPr>
          <a:xfrm>
            <a:off x="3435531" y="2851763"/>
            <a:ext cx="672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Instead of restarting RStudio from your programs,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DOUBLE CLICK THIS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64E952-763F-9B40-B549-2ECF1962F300}"/>
              </a:ext>
            </a:extLst>
          </p:cNvPr>
          <p:cNvCxnSpPr/>
          <p:nvPr/>
        </p:nvCxnSpPr>
        <p:spPr>
          <a:xfrm flipH="1" flipV="1">
            <a:off x="5617029" y="2144486"/>
            <a:ext cx="1182187" cy="707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670F70-BC2D-8F4C-B9EC-63F971C21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79923" y="1016890"/>
            <a:ext cx="8519575" cy="3985136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01CBDC-F8CD-FC4E-B9BC-1BFE735BDB5E}"/>
              </a:ext>
            </a:extLst>
          </p:cNvPr>
          <p:cNvGrpSpPr/>
          <p:nvPr/>
        </p:nvGrpSpPr>
        <p:grpSpPr>
          <a:xfrm>
            <a:off x="5039710" y="2792"/>
            <a:ext cx="6727371" cy="1621056"/>
            <a:chOff x="4060371" y="474405"/>
            <a:chExt cx="6727371" cy="16210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A124DE-C71A-E445-BFEF-5022BDBEAF06}"/>
                </a:ext>
              </a:extLst>
            </p:cNvPr>
            <p:cNvSpPr txBox="1"/>
            <p:nvPr/>
          </p:nvSpPr>
          <p:spPr>
            <a:xfrm>
              <a:off x="4060371" y="474405"/>
              <a:ext cx="67273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This tells the computer what type of document we want to make (e.g. website, presentation..)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F64E952-763F-9B40-B549-2ECF1962F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385" y="1305402"/>
              <a:ext cx="2144110" cy="7900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F29477-59F0-5744-803E-5337587F954A}"/>
              </a:ext>
            </a:extLst>
          </p:cNvPr>
          <p:cNvCxnSpPr>
            <a:cxnSpLocks/>
          </p:cNvCxnSpPr>
          <p:nvPr/>
        </p:nvCxnSpPr>
        <p:spPr>
          <a:xfrm flipH="1">
            <a:off x="8213834" y="2326258"/>
            <a:ext cx="1510723" cy="5240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E50B90-C4B0-E34B-A556-DA3CAEB171B9}"/>
              </a:ext>
            </a:extLst>
          </p:cNvPr>
          <p:cNvSpPr txBox="1"/>
          <p:nvPr/>
        </p:nvSpPr>
        <p:spPr>
          <a:xfrm>
            <a:off x="9724557" y="2095425"/>
            <a:ext cx="2259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Normal 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6A4AD4-93C4-FF41-B49E-5215AD270B9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148552" y="3515710"/>
            <a:ext cx="3576005" cy="820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DC53C5-DBB4-C04F-9D8E-3CCBDA26BF76}"/>
              </a:ext>
            </a:extLst>
          </p:cNvPr>
          <p:cNvSpPr txBox="1"/>
          <p:nvPr/>
        </p:nvSpPr>
        <p:spPr>
          <a:xfrm>
            <a:off x="9724557" y="3736427"/>
            <a:ext cx="225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“mini console” AKA a code chunk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2416BA-C9FB-C445-B749-1D053E5E40D9}"/>
              </a:ext>
            </a:extLst>
          </p:cNvPr>
          <p:cNvCxnSpPr>
            <a:cxnSpLocks/>
          </p:cNvCxnSpPr>
          <p:nvPr/>
        </p:nvCxnSpPr>
        <p:spPr>
          <a:xfrm flipH="1" flipV="1">
            <a:off x="5422310" y="3846786"/>
            <a:ext cx="1041553" cy="1166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37D3CC-F636-4E40-B7A3-0CD041DA662B}"/>
              </a:ext>
            </a:extLst>
          </p:cNvPr>
          <p:cNvSpPr txBox="1"/>
          <p:nvPr/>
        </p:nvSpPr>
        <p:spPr>
          <a:xfrm>
            <a:off x="5847369" y="5013273"/>
            <a:ext cx="225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heading in your 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127342-43D9-D648-BF6C-A4B60901149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140713" y="543978"/>
            <a:ext cx="2061908" cy="1782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E1462D-C42F-5640-8F33-4FF43830B50E}"/>
              </a:ext>
            </a:extLst>
          </p:cNvPr>
          <p:cNvSpPr txBox="1"/>
          <p:nvPr/>
        </p:nvSpPr>
        <p:spPr>
          <a:xfrm>
            <a:off x="2010851" y="174646"/>
            <a:ext cx="2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Ignore this for now</a:t>
            </a:r>
          </a:p>
        </p:txBody>
      </p:sp>
    </p:spTree>
    <p:extLst>
      <p:ext uri="{BB962C8B-B14F-4D97-AF65-F5344CB8AC3E}">
        <p14:creationId xmlns:p14="http://schemas.microsoft.com/office/powerpoint/2010/main" val="253394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54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Greatrex (she/her), Helen</dc:creator>
  <cp:lastModifiedBy>Greatrex (she/her), Helen</cp:lastModifiedBy>
  <cp:revision>2</cp:revision>
  <dcterms:created xsi:type="dcterms:W3CDTF">2021-08-27T04:57:00Z</dcterms:created>
  <dcterms:modified xsi:type="dcterms:W3CDTF">2021-08-28T20:16:53Z</dcterms:modified>
</cp:coreProperties>
</file>