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7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9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7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2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96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8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9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79D3-A13B-4806-A142-37292A13B732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5EB7-A392-45D3-A477-E56091BCC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7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dirty="0" smtClean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en-US" altLang="zh-CN" sz="3600" dirty="0" smtClean="0"/>
              <a:t>Design Compiler For Synthesis</a:t>
            </a:r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 smtClean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r>
              <a:rPr lang="zh-CN" altLang="en-US" sz="2000" dirty="0" smtClean="0"/>
              <a:t>王沛卓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47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21" y="88777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Timing_Reports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4" y="458109"/>
            <a:ext cx="4142726" cy="265759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099" y="2228295"/>
            <a:ext cx="4053431" cy="264554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6" y="3551068"/>
            <a:ext cx="4981001" cy="305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21" y="88777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Area_Reports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67" y="1825625"/>
            <a:ext cx="10143666" cy="4351338"/>
          </a:xfrm>
        </p:spPr>
      </p:pic>
    </p:spTree>
    <p:extLst>
      <p:ext uri="{BB962C8B-B14F-4D97-AF65-F5344CB8AC3E}">
        <p14:creationId xmlns:p14="http://schemas.microsoft.com/office/powerpoint/2010/main" val="17463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021" y="88777"/>
            <a:ext cx="222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Power_Reports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9669"/>
            <a:ext cx="9934113" cy="51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1027906"/>
            <a:ext cx="4440014" cy="27907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1" y="3856315"/>
            <a:ext cx="5106231" cy="185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77" y="1027906"/>
            <a:ext cx="3215107" cy="28284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77" y="3856315"/>
            <a:ext cx="2960917" cy="261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26" y="1346231"/>
            <a:ext cx="5308747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79899" y="79899"/>
            <a:ext cx="1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Schematic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5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5" y="4226911"/>
            <a:ext cx="10515600" cy="229544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11" y="365125"/>
            <a:ext cx="3743029" cy="379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146" y="1444625"/>
            <a:ext cx="6296025" cy="4314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5410" y="159798"/>
            <a:ext cx="460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is synthesis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6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71" y="291198"/>
            <a:ext cx="5804153" cy="6281208"/>
          </a:xfrm>
        </p:spPr>
      </p:pic>
      <p:sp>
        <p:nvSpPr>
          <p:cNvPr id="5" name="文本框 4"/>
          <p:cNvSpPr txBox="1"/>
          <p:nvPr/>
        </p:nvSpPr>
        <p:spPr>
          <a:xfrm>
            <a:off x="62144" y="106532"/>
            <a:ext cx="324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Synthesis 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28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30" y="1221365"/>
            <a:ext cx="4642032" cy="4351338"/>
          </a:xfrm>
        </p:spPr>
      </p:pic>
      <p:sp>
        <p:nvSpPr>
          <p:cNvPr id="4" name="文本框 3"/>
          <p:cNvSpPr txBox="1"/>
          <p:nvPr/>
        </p:nvSpPr>
        <p:spPr>
          <a:xfrm>
            <a:off x="88777" y="106532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Develop HDL Files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-335503" y="1287262"/>
            <a:ext cx="6299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     </a:t>
            </a:r>
          </a:p>
          <a:p>
            <a:endParaRPr lang="en-US" altLang="zh-CN" dirty="0"/>
          </a:p>
          <a:p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20" y="1414824"/>
            <a:ext cx="4584032" cy="39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Technology library(</a:t>
            </a:r>
            <a:r>
              <a:rPr lang="en-US" altLang="zh-CN" dirty="0" err="1" smtClean="0"/>
              <a:t>link_library</a:t>
            </a:r>
            <a:r>
              <a:rPr lang="en-US" altLang="zh-CN" dirty="0" smtClean="0"/>
              <a:t>  &amp; </a:t>
            </a:r>
            <a:r>
              <a:rPr lang="en-US" altLang="zh-CN" dirty="0" err="1" smtClean="0"/>
              <a:t>target_library</a:t>
            </a:r>
            <a:r>
              <a:rPr lang="en-US" altLang="zh-CN" dirty="0" smtClean="0"/>
              <a:t> )</a:t>
            </a:r>
            <a:endParaRPr lang="en-US" altLang="zh-CN" dirty="0"/>
          </a:p>
          <a:p>
            <a:r>
              <a:rPr lang="en-US" altLang="zh-CN" dirty="0" smtClean="0"/>
              <a:t>Symbol library</a:t>
            </a:r>
            <a:endParaRPr lang="en-US" altLang="zh-CN" dirty="0"/>
          </a:p>
          <a:p>
            <a:r>
              <a:rPr lang="en-US" altLang="zh-CN" dirty="0" smtClean="0"/>
              <a:t>Synthetic library(IP library) 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44" y="88777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Specify libraries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9252"/>
            <a:ext cx="10058400" cy="15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PVT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I/O ports property(load , drive , </a:t>
            </a:r>
            <a:r>
              <a:rPr lang="en-US" altLang="zh-CN" dirty="0" err="1" smtClean="0"/>
              <a:t>fanout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r>
              <a:rPr lang="en-US" altLang="zh-CN" dirty="0" smtClean="0"/>
              <a:t>Wire-load module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144" y="88777"/>
            <a:ext cx="316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 Design Environment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2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8301" y="591629"/>
            <a:ext cx="10515600" cy="4351338"/>
          </a:xfrm>
        </p:spPr>
        <p:txBody>
          <a:bodyPr/>
          <a:lstStyle/>
          <a:p>
            <a:r>
              <a:rPr lang="en-US" altLang="zh-CN" dirty="0" smtClean="0"/>
              <a:t>Design Rule Constraints</a:t>
            </a:r>
          </a:p>
          <a:p>
            <a:r>
              <a:rPr lang="en-US" altLang="zh-CN" sz="2000" dirty="0" smtClean="0"/>
              <a:t>Defined by technology library, must be </a:t>
            </a:r>
            <a:r>
              <a:rPr lang="en-US" altLang="zh-CN" sz="2000" dirty="0" err="1" smtClean="0"/>
              <a:t>metset</a:t>
            </a:r>
            <a:endParaRPr lang="en-US" altLang="zh-CN" dirty="0"/>
          </a:p>
          <a:p>
            <a:r>
              <a:rPr lang="en-US" altLang="zh-CN" dirty="0" smtClean="0"/>
              <a:t>Optimization Constraints</a:t>
            </a:r>
          </a:p>
          <a:p>
            <a:r>
              <a:rPr lang="en-US" altLang="zh-CN" sz="2400" dirty="0" smtClean="0"/>
              <a:t>Timing</a:t>
            </a:r>
          </a:p>
          <a:p>
            <a:r>
              <a:rPr lang="en-US" altLang="zh-CN" sz="2000" dirty="0"/>
              <a:t>c</a:t>
            </a:r>
            <a:r>
              <a:rPr lang="en-US" altLang="zh-CN" sz="2000" dirty="0" smtClean="0"/>
              <a:t>reate _clock  </a:t>
            </a:r>
            <a:r>
              <a:rPr lang="en-US" altLang="zh-CN" sz="2000" dirty="0" err="1" smtClean="0"/>
              <a:t>set_input_delay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set_output_delay</a:t>
            </a:r>
            <a:endParaRPr lang="en-US" altLang="zh-CN" sz="2000" dirty="0" smtClean="0"/>
          </a:p>
          <a:p>
            <a:r>
              <a:rPr lang="en-US" altLang="zh-CN" sz="2400" dirty="0" smtClean="0"/>
              <a:t>Area(DC Export Only</a:t>
            </a:r>
            <a:r>
              <a:rPr lang="en-US" altLang="zh-CN" sz="2400" dirty="0"/>
              <a:t>)</a:t>
            </a:r>
            <a:endParaRPr lang="en-US" altLang="zh-CN" dirty="0" smtClean="0"/>
          </a:p>
          <a:p>
            <a:r>
              <a:rPr lang="en-US" altLang="zh-CN" sz="1800" dirty="0" err="1" smtClean="0"/>
              <a:t>set_max_area</a:t>
            </a:r>
            <a:endParaRPr lang="en-US" altLang="zh-CN" sz="18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0" y="119270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Design Constraints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1" y="3651120"/>
            <a:ext cx="8403454" cy="30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Bottom up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Top down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765" y="132522"/>
            <a:ext cx="38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Select Compile Strategy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8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2428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Write</a:t>
            </a:r>
          </a:p>
          <a:p>
            <a:r>
              <a:rPr lang="en-US" altLang="zh-CN" dirty="0" smtClean="0"/>
              <a:t>Report</a:t>
            </a:r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92765" y="132522"/>
            <a:ext cx="388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Analysis &amp; Resolve Problems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" y="2837342"/>
            <a:ext cx="10058400" cy="1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89</Words>
  <Application>Microsoft Office PowerPoint</Application>
  <PresentationFormat>宽屏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20</cp:revision>
  <dcterms:created xsi:type="dcterms:W3CDTF">2019-04-01T08:51:39Z</dcterms:created>
  <dcterms:modified xsi:type="dcterms:W3CDTF">2019-04-03T12:59:04Z</dcterms:modified>
</cp:coreProperties>
</file>