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75" r:id="rId11"/>
    <p:sldId id="282" r:id="rId12"/>
    <p:sldId id="283" r:id="rId1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illkommen" id="{E75E278A-FF0E-49A4-B170-79828D63BBAD}">
          <p14:sldIdLst>
            <p14:sldId id="256"/>
          </p14:sldIdLst>
        </p14:section>
        <p14:section name="Entwerfen, Morphen, mit Anmerkungen versehen, zusammenarbeiten, &quot;Sie wünschen&quot;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</p14:sldIdLst>
        </p14:section>
        <p14:section name="Weitere Informationen" id="{2CC34DB2-6590-42C0-AD4B-A04C6060184E}">
          <p14:sldIdLst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B0F0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923922"/>
    <a:srgbClr val="404040"/>
    <a:srgbClr val="FF9B45"/>
    <a:srgbClr val="DD462F"/>
    <a:srgbClr val="F8CFB6"/>
    <a:srgbClr val="F8CAB6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26" y="1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9D0772-1E04-46B1-BC06-D3C298D8D88D}" type="doc">
      <dgm:prSet loTypeId="urn:microsoft.com/office/officeart/2008/layout/HorizontalMultiLevelHierarchy" loCatId="hierarchy" qsTypeId="urn:microsoft.com/office/officeart/2005/8/quickstyle/3d5" qsCatId="3D" csTypeId="urn:microsoft.com/office/officeart/2005/8/colors/accent2_5" csCatId="accent2" phldr="1"/>
      <dgm:spPr/>
      <dgm:t>
        <a:bodyPr/>
        <a:lstStyle/>
        <a:p>
          <a:endParaRPr lang="en-GB"/>
        </a:p>
      </dgm:t>
    </dgm:pt>
    <dgm:pt modelId="{332D47C9-FC90-4FA7-9E21-A4C6764BE4B8}">
      <dgm:prSet phldrT="[Text]"/>
      <dgm:spPr>
        <a:solidFill>
          <a:srgbClr val="D24726">
            <a:alpha val="80000"/>
          </a:srgbClr>
        </a:solidFill>
      </dgm:spPr>
      <dgm:t>
        <a:bodyPr/>
        <a:lstStyle/>
        <a:p>
          <a:r>
            <a:rPr lang="de-DE" dirty="0"/>
            <a:t>Log-out Time</a:t>
          </a:r>
          <a:endParaRPr lang="en-GB" dirty="0"/>
        </a:p>
      </dgm:t>
    </dgm:pt>
    <dgm:pt modelId="{AC62BF69-8F6A-48FE-A89E-C16478261DC7}" type="parTrans" cxnId="{1297C0AC-076E-437D-BFB7-1A0A3F2D00E0}">
      <dgm:prSet/>
      <dgm:spPr/>
      <dgm:t>
        <a:bodyPr/>
        <a:lstStyle/>
        <a:p>
          <a:endParaRPr lang="en-GB"/>
        </a:p>
      </dgm:t>
    </dgm:pt>
    <dgm:pt modelId="{DE5FD397-1EB1-4A1A-B381-E661719A1964}" type="sibTrans" cxnId="{1297C0AC-076E-437D-BFB7-1A0A3F2D00E0}">
      <dgm:prSet/>
      <dgm:spPr/>
      <dgm:t>
        <a:bodyPr/>
        <a:lstStyle/>
        <a:p>
          <a:endParaRPr lang="en-GB"/>
        </a:p>
      </dgm:t>
    </dgm:pt>
    <dgm:pt modelId="{788AA189-23DE-4DF9-AD5E-2B3803485D89}">
      <dgm:prSet phldrT="[Text]"/>
      <dgm:spPr/>
      <dgm:t>
        <a:bodyPr/>
        <a:lstStyle/>
        <a:p>
          <a:r>
            <a:rPr lang="de-DE" dirty="0" err="1"/>
            <a:t>Emp_ID</a:t>
          </a:r>
          <a:endParaRPr lang="en-GB" dirty="0"/>
        </a:p>
      </dgm:t>
    </dgm:pt>
    <dgm:pt modelId="{4B2AC399-3111-474B-86A0-F9FE2FB8A52D}" type="parTrans" cxnId="{4DFDF4C2-3517-49A2-9BE3-5BF052300A52}">
      <dgm:prSet/>
      <dgm:spPr/>
      <dgm:t>
        <a:bodyPr/>
        <a:lstStyle/>
        <a:p>
          <a:endParaRPr lang="en-GB"/>
        </a:p>
      </dgm:t>
    </dgm:pt>
    <dgm:pt modelId="{230B6F4B-0519-4D31-A97D-3B3356C929B3}" type="sibTrans" cxnId="{4DFDF4C2-3517-49A2-9BE3-5BF052300A52}">
      <dgm:prSet/>
      <dgm:spPr/>
      <dgm:t>
        <a:bodyPr/>
        <a:lstStyle/>
        <a:p>
          <a:endParaRPr lang="en-GB"/>
        </a:p>
      </dgm:t>
    </dgm:pt>
    <dgm:pt modelId="{52866EC2-8234-47E7-A65D-0B17B507817E}">
      <dgm:prSet phldrT="[Text]"/>
      <dgm:spPr/>
      <dgm:t>
        <a:bodyPr/>
        <a:lstStyle/>
        <a:p>
          <a:r>
            <a:rPr lang="de-DE" dirty="0"/>
            <a:t>Log-in Date</a:t>
          </a:r>
          <a:endParaRPr lang="en-GB" dirty="0"/>
        </a:p>
      </dgm:t>
    </dgm:pt>
    <dgm:pt modelId="{1A5CC18F-85E3-42B8-A0A1-0516E5379DED}" type="parTrans" cxnId="{783885E8-BE0E-4980-AF2F-0B961260CF79}">
      <dgm:prSet/>
      <dgm:spPr/>
      <dgm:t>
        <a:bodyPr/>
        <a:lstStyle/>
        <a:p>
          <a:endParaRPr lang="en-GB"/>
        </a:p>
      </dgm:t>
    </dgm:pt>
    <dgm:pt modelId="{2FCD9C14-786A-4164-9E29-EFC876D41B0D}" type="sibTrans" cxnId="{783885E8-BE0E-4980-AF2F-0B961260CF79}">
      <dgm:prSet/>
      <dgm:spPr/>
      <dgm:t>
        <a:bodyPr/>
        <a:lstStyle/>
        <a:p>
          <a:endParaRPr lang="en-GB"/>
        </a:p>
      </dgm:t>
    </dgm:pt>
    <dgm:pt modelId="{3BFAD42F-62E2-4F8B-858B-7F46F978F6AC}">
      <dgm:prSet phldrT="[Text]"/>
      <dgm:spPr/>
      <dgm:t>
        <a:bodyPr/>
        <a:lstStyle/>
        <a:p>
          <a:r>
            <a:rPr lang="de-DE" dirty="0"/>
            <a:t>Log-in Time</a:t>
          </a:r>
          <a:endParaRPr lang="en-GB" dirty="0"/>
        </a:p>
      </dgm:t>
    </dgm:pt>
    <dgm:pt modelId="{AF14D5E4-DC52-47E7-8D56-B9768FA30AAA}" type="parTrans" cxnId="{504C5669-2239-4EA9-BC73-5E5461B1B03C}">
      <dgm:prSet/>
      <dgm:spPr/>
      <dgm:t>
        <a:bodyPr/>
        <a:lstStyle/>
        <a:p>
          <a:endParaRPr lang="en-GB"/>
        </a:p>
      </dgm:t>
    </dgm:pt>
    <dgm:pt modelId="{918E57F0-5EA6-4CFE-BABE-07DFBD47E5F7}" type="sibTrans" cxnId="{504C5669-2239-4EA9-BC73-5E5461B1B03C}">
      <dgm:prSet/>
      <dgm:spPr/>
      <dgm:t>
        <a:bodyPr/>
        <a:lstStyle/>
        <a:p>
          <a:endParaRPr lang="en-GB"/>
        </a:p>
      </dgm:t>
    </dgm:pt>
    <dgm:pt modelId="{627D3BC4-4EF7-4CB6-9D4D-FF62486A84F2}" type="pres">
      <dgm:prSet presAssocID="{C89D0772-1E04-46B1-BC06-D3C298D8D88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9255199-5AA3-4039-BABF-B5300F304F32}" type="pres">
      <dgm:prSet presAssocID="{332D47C9-FC90-4FA7-9E21-A4C6764BE4B8}" presName="root1" presStyleCnt="0"/>
      <dgm:spPr/>
    </dgm:pt>
    <dgm:pt modelId="{94B06BB1-5F61-4340-A7F1-5E72768D4E6E}" type="pres">
      <dgm:prSet presAssocID="{332D47C9-FC90-4FA7-9E21-A4C6764BE4B8}" presName="LevelOneTextNode" presStyleLbl="node0" presStyleIdx="0" presStyleCnt="1">
        <dgm:presLayoutVars>
          <dgm:chPref val="3"/>
        </dgm:presLayoutVars>
      </dgm:prSet>
      <dgm:spPr/>
    </dgm:pt>
    <dgm:pt modelId="{A3823F74-72D3-4583-8C42-B4C85196A597}" type="pres">
      <dgm:prSet presAssocID="{332D47C9-FC90-4FA7-9E21-A4C6764BE4B8}" presName="level2hierChild" presStyleCnt="0"/>
      <dgm:spPr/>
    </dgm:pt>
    <dgm:pt modelId="{BA15DC22-3D36-476A-9E66-4845150EB949}" type="pres">
      <dgm:prSet presAssocID="{4B2AC399-3111-474B-86A0-F9FE2FB8A52D}" presName="conn2-1" presStyleLbl="parChTrans1D2" presStyleIdx="0" presStyleCnt="3"/>
      <dgm:spPr/>
    </dgm:pt>
    <dgm:pt modelId="{B97BDC15-8B98-40FB-A637-443B768153BD}" type="pres">
      <dgm:prSet presAssocID="{4B2AC399-3111-474B-86A0-F9FE2FB8A52D}" presName="connTx" presStyleLbl="parChTrans1D2" presStyleIdx="0" presStyleCnt="3"/>
      <dgm:spPr/>
    </dgm:pt>
    <dgm:pt modelId="{9B337078-1A0E-44FA-8257-349AFA0D83FE}" type="pres">
      <dgm:prSet presAssocID="{788AA189-23DE-4DF9-AD5E-2B3803485D89}" presName="root2" presStyleCnt="0"/>
      <dgm:spPr/>
    </dgm:pt>
    <dgm:pt modelId="{DB7410E8-B590-46B3-8158-F304BE150DCE}" type="pres">
      <dgm:prSet presAssocID="{788AA189-23DE-4DF9-AD5E-2B3803485D89}" presName="LevelTwoTextNode" presStyleLbl="node2" presStyleIdx="0" presStyleCnt="3">
        <dgm:presLayoutVars>
          <dgm:chPref val="3"/>
        </dgm:presLayoutVars>
      </dgm:prSet>
      <dgm:spPr/>
    </dgm:pt>
    <dgm:pt modelId="{B080233F-71F0-4235-B708-A2631F54D7F1}" type="pres">
      <dgm:prSet presAssocID="{788AA189-23DE-4DF9-AD5E-2B3803485D89}" presName="level3hierChild" presStyleCnt="0"/>
      <dgm:spPr/>
    </dgm:pt>
    <dgm:pt modelId="{168FDC21-6D79-4A1B-A8C6-D38F4EC9B9D6}" type="pres">
      <dgm:prSet presAssocID="{1A5CC18F-85E3-42B8-A0A1-0516E5379DED}" presName="conn2-1" presStyleLbl="parChTrans1D2" presStyleIdx="1" presStyleCnt="3"/>
      <dgm:spPr/>
    </dgm:pt>
    <dgm:pt modelId="{F233111B-496D-4A63-960A-27CEC9E9AB57}" type="pres">
      <dgm:prSet presAssocID="{1A5CC18F-85E3-42B8-A0A1-0516E5379DED}" presName="connTx" presStyleLbl="parChTrans1D2" presStyleIdx="1" presStyleCnt="3"/>
      <dgm:spPr/>
    </dgm:pt>
    <dgm:pt modelId="{5190F9DA-7919-44A3-B7F5-548991A56CD9}" type="pres">
      <dgm:prSet presAssocID="{52866EC2-8234-47E7-A65D-0B17B507817E}" presName="root2" presStyleCnt="0"/>
      <dgm:spPr/>
    </dgm:pt>
    <dgm:pt modelId="{B6A6CE68-38DA-4A38-B5CC-80963625EC6E}" type="pres">
      <dgm:prSet presAssocID="{52866EC2-8234-47E7-A65D-0B17B507817E}" presName="LevelTwoTextNode" presStyleLbl="node2" presStyleIdx="1" presStyleCnt="3">
        <dgm:presLayoutVars>
          <dgm:chPref val="3"/>
        </dgm:presLayoutVars>
      </dgm:prSet>
      <dgm:spPr/>
    </dgm:pt>
    <dgm:pt modelId="{F37CF2AA-6063-45F8-8CE2-A767ED1E73AC}" type="pres">
      <dgm:prSet presAssocID="{52866EC2-8234-47E7-A65D-0B17B507817E}" presName="level3hierChild" presStyleCnt="0"/>
      <dgm:spPr/>
    </dgm:pt>
    <dgm:pt modelId="{E47C144C-FB93-4363-9706-8EED37BD9287}" type="pres">
      <dgm:prSet presAssocID="{AF14D5E4-DC52-47E7-8D56-B9768FA30AAA}" presName="conn2-1" presStyleLbl="parChTrans1D2" presStyleIdx="2" presStyleCnt="3"/>
      <dgm:spPr/>
    </dgm:pt>
    <dgm:pt modelId="{4EAA3EA5-08AC-4622-AEEA-D660C867A429}" type="pres">
      <dgm:prSet presAssocID="{AF14D5E4-DC52-47E7-8D56-B9768FA30AAA}" presName="connTx" presStyleLbl="parChTrans1D2" presStyleIdx="2" presStyleCnt="3"/>
      <dgm:spPr/>
    </dgm:pt>
    <dgm:pt modelId="{62F8979B-8AF8-4299-86F0-45CA6285DC56}" type="pres">
      <dgm:prSet presAssocID="{3BFAD42F-62E2-4F8B-858B-7F46F978F6AC}" presName="root2" presStyleCnt="0"/>
      <dgm:spPr/>
    </dgm:pt>
    <dgm:pt modelId="{8AABD325-C624-477D-82B6-BB55AFE2D329}" type="pres">
      <dgm:prSet presAssocID="{3BFAD42F-62E2-4F8B-858B-7F46F978F6AC}" presName="LevelTwoTextNode" presStyleLbl="node2" presStyleIdx="2" presStyleCnt="3">
        <dgm:presLayoutVars>
          <dgm:chPref val="3"/>
        </dgm:presLayoutVars>
      </dgm:prSet>
      <dgm:spPr/>
    </dgm:pt>
    <dgm:pt modelId="{9A8AB1F7-54DA-43BF-99F5-C0D8D3AEA892}" type="pres">
      <dgm:prSet presAssocID="{3BFAD42F-62E2-4F8B-858B-7F46F978F6AC}" presName="level3hierChild" presStyleCnt="0"/>
      <dgm:spPr/>
    </dgm:pt>
  </dgm:ptLst>
  <dgm:cxnLst>
    <dgm:cxn modelId="{0F31B400-0A0C-498D-8134-FB9E5E0FF4CE}" type="presOf" srcId="{4B2AC399-3111-474B-86A0-F9FE2FB8A52D}" destId="{B97BDC15-8B98-40FB-A637-443B768153BD}" srcOrd="1" destOrd="0" presId="urn:microsoft.com/office/officeart/2008/layout/HorizontalMultiLevelHierarchy"/>
    <dgm:cxn modelId="{F6FCDD0D-F41E-4C8B-B462-6135B6BBA661}" type="presOf" srcId="{C89D0772-1E04-46B1-BC06-D3C298D8D88D}" destId="{627D3BC4-4EF7-4CB6-9D4D-FF62486A84F2}" srcOrd="0" destOrd="0" presId="urn:microsoft.com/office/officeart/2008/layout/HorizontalMultiLevelHierarchy"/>
    <dgm:cxn modelId="{CB13BE18-97DD-4AD0-B4D1-56F8CDE579C3}" type="presOf" srcId="{AF14D5E4-DC52-47E7-8D56-B9768FA30AAA}" destId="{E47C144C-FB93-4363-9706-8EED37BD9287}" srcOrd="0" destOrd="0" presId="urn:microsoft.com/office/officeart/2008/layout/HorizontalMultiLevelHierarchy"/>
    <dgm:cxn modelId="{30AB9860-A068-42A3-995E-55DCE4D552F5}" type="presOf" srcId="{52866EC2-8234-47E7-A65D-0B17B507817E}" destId="{B6A6CE68-38DA-4A38-B5CC-80963625EC6E}" srcOrd="0" destOrd="0" presId="urn:microsoft.com/office/officeart/2008/layout/HorizontalMultiLevelHierarchy"/>
    <dgm:cxn modelId="{9528A367-C1F6-4ACF-BF50-26836E955A02}" type="presOf" srcId="{AF14D5E4-DC52-47E7-8D56-B9768FA30AAA}" destId="{4EAA3EA5-08AC-4622-AEEA-D660C867A429}" srcOrd="1" destOrd="0" presId="urn:microsoft.com/office/officeart/2008/layout/HorizontalMultiLevelHierarchy"/>
    <dgm:cxn modelId="{504C5669-2239-4EA9-BC73-5E5461B1B03C}" srcId="{332D47C9-FC90-4FA7-9E21-A4C6764BE4B8}" destId="{3BFAD42F-62E2-4F8B-858B-7F46F978F6AC}" srcOrd="2" destOrd="0" parTransId="{AF14D5E4-DC52-47E7-8D56-B9768FA30AAA}" sibTransId="{918E57F0-5EA6-4CFE-BABE-07DFBD47E5F7}"/>
    <dgm:cxn modelId="{294CEE55-51A6-4EA2-A719-E7C6B931EE55}" type="presOf" srcId="{1A5CC18F-85E3-42B8-A0A1-0516E5379DED}" destId="{168FDC21-6D79-4A1B-A8C6-D38F4EC9B9D6}" srcOrd="0" destOrd="0" presId="urn:microsoft.com/office/officeart/2008/layout/HorizontalMultiLevelHierarchy"/>
    <dgm:cxn modelId="{1297C0AC-076E-437D-BFB7-1A0A3F2D00E0}" srcId="{C89D0772-1E04-46B1-BC06-D3C298D8D88D}" destId="{332D47C9-FC90-4FA7-9E21-A4C6764BE4B8}" srcOrd="0" destOrd="0" parTransId="{AC62BF69-8F6A-48FE-A89E-C16478261DC7}" sibTransId="{DE5FD397-1EB1-4A1A-B381-E661719A1964}"/>
    <dgm:cxn modelId="{4DFDF4C2-3517-49A2-9BE3-5BF052300A52}" srcId="{332D47C9-FC90-4FA7-9E21-A4C6764BE4B8}" destId="{788AA189-23DE-4DF9-AD5E-2B3803485D89}" srcOrd="0" destOrd="0" parTransId="{4B2AC399-3111-474B-86A0-F9FE2FB8A52D}" sibTransId="{230B6F4B-0519-4D31-A97D-3B3356C929B3}"/>
    <dgm:cxn modelId="{1D9E0ACE-9D77-4430-B3EF-FB69B5F56217}" type="presOf" srcId="{1A5CC18F-85E3-42B8-A0A1-0516E5379DED}" destId="{F233111B-496D-4A63-960A-27CEC9E9AB57}" srcOrd="1" destOrd="0" presId="urn:microsoft.com/office/officeart/2008/layout/HorizontalMultiLevelHierarchy"/>
    <dgm:cxn modelId="{B55E38D5-21EE-4CEF-B718-CFF280E9E8AA}" type="presOf" srcId="{3BFAD42F-62E2-4F8B-858B-7F46F978F6AC}" destId="{8AABD325-C624-477D-82B6-BB55AFE2D329}" srcOrd="0" destOrd="0" presId="urn:microsoft.com/office/officeart/2008/layout/HorizontalMultiLevelHierarchy"/>
    <dgm:cxn modelId="{783885E8-BE0E-4980-AF2F-0B961260CF79}" srcId="{332D47C9-FC90-4FA7-9E21-A4C6764BE4B8}" destId="{52866EC2-8234-47E7-A65D-0B17B507817E}" srcOrd="1" destOrd="0" parTransId="{1A5CC18F-85E3-42B8-A0A1-0516E5379DED}" sibTransId="{2FCD9C14-786A-4164-9E29-EFC876D41B0D}"/>
    <dgm:cxn modelId="{9D0514F4-CA5C-4D35-B3A6-9EF2C37334D3}" type="presOf" srcId="{332D47C9-FC90-4FA7-9E21-A4C6764BE4B8}" destId="{94B06BB1-5F61-4340-A7F1-5E72768D4E6E}" srcOrd="0" destOrd="0" presId="urn:microsoft.com/office/officeart/2008/layout/HorizontalMultiLevelHierarchy"/>
    <dgm:cxn modelId="{0420D3FB-E7C9-477E-A9DC-88397DE23C02}" type="presOf" srcId="{788AA189-23DE-4DF9-AD5E-2B3803485D89}" destId="{DB7410E8-B590-46B3-8158-F304BE150DCE}" srcOrd="0" destOrd="0" presId="urn:microsoft.com/office/officeart/2008/layout/HorizontalMultiLevelHierarchy"/>
    <dgm:cxn modelId="{904B9EFF-BE8F-4838-8FC4-BCB34B4B987F}" type="presOf" srcId="{4B2AC399-3111-474B-86A0-F9FE2FB8A52D}" destId="{BA15DC22-3D36-476A-9E66-4845150EB949}" srcOrd="0" destOrd="0" presId="urn:microsoft.com/office/officeart/2008/layout/HorizontalMultiLevelHierarchy"/>
    <dgm:cxn modelId="{711DF95D-E2B0-4BC6-8003-54C7E0314C4A}" type="presParOf" srcId="{627D3BC4-4EF7-4CB6-9D4D-FF62486A84F2}" destId="{29255199-5AA3-4039-BABF-B5300F304F32}" srcOrd="0" destOrd="0" presId="urn:microsoft.com/office/officeart/2008/layout/HorizontalMultiLevelHierarchy"/>
    <dgm:cxn modelId="{5016520A-8847-46EF-9006-2138F000BFD3}" type="presParOf" srcId="{29255199-5AA3-4039-BABF-B5300F304F32}" destId="{94B06BB1-5F61-4340-A7F1-5E72768D4E6E}" srcOrd="0" destOrd="0" presId="urn:microsoft.com/office/officeart/2008/layout/HorizontalMultiLevelHierarchy"/>
    <dgm:cxn modelId="{C03F1B45-4B5F-4097-AA35-921D191DCE56}" type="presParOf" srcId="{29255199-5AA3-4039-BABF-B5300F304F32}" destId="{A3823F74-72D3-4583-8C42-B4C85196A597}" srcOrd="1" destOrd="0" presId="urn:microsoft.com/office/officeart/2008/layout/HorizontalMultiLevelHierarchy"/>
    <dgm:cxn modelId="{E221B184-01FD-48F0-B2BD-C365F0680080}" type="presParOf" srcId="{A3823F74-72D3-4583-8C42-B4C85196A597}" destId="{BA15DC22-3D36-476A-9E66-4845150EB949}" srcOrd="0" destOrd="0" presId="urn:microsoft.com/office/officeart/2008/layout/HorizontalMultiLevelHierarchy"/>
    <dgm:cxn modelId="{D0FB90F6-1AE0-469D-9266-72B15082308A}" type="presParOf" srcId="{BA15DC22-3D36-476A-9E66-4845150EB949}" destId="{B97BDC15-8B98-40FB-A637-443B768153BD}" srcOrd="0" destOrd="0" presId="urn:microsoft.com/office/officeart/2008/layout/HorizontalMultiLevelHierarchy"/>
    <dgm:cxn modelId="{14B80E18-5EED-422B-8DF3-70BB96A068E9}" type="presParOf" srcId="{A3823F74-72D3-4583-8C42-B4C85196A597}" destId="{9B337078-1A0E-44FA-8257-349AFA0D83FE}" srcOrd="1" destOrd="0" presId="urn:microsoft.com/office/officeart/2008/layout/HorizontalMultiLevelHierarchy"/>
    <dgm:cxn modelId="{20D42803-DB0A-4C2D-BDBB-F04DAE5CFA7B}" type="presParOf" srcId="{9B337078-1A0E-44FA-8257-349AFA0D83FE}" destId="{DB7410E8-B590-46B3-8158-F304BE150DCE}" srcOrd="0" destOrd="0" presId="urn:microsoft.com/office/officeart/2008/layout/HorizontalMultiLevelHierarchy"/>
    <dgm:cxn modelId="{8C54E19B-4F55-4608-B5FD-57C8AB5827BE}" type="presParOf" srcId="{9B337078-1A0E-44FA-8257-349AFA0D83FE}" destId="{B080233F-71F0-4235-B708-A2631F54D7F1}" srcOrd="1" destOrd="0" presId="urn:microsoft.com/office/officeart/2008/layout/HorizontalMultiLevelHierarchy"/>
    <dgm:cxn modelId="{0E04E4D6-547E-4B1E-9CBC-342B0B3B4B45}" type="presParOf" srcId="{A3823F74-72D3-4583-8C42-B4C85196A597}" destId="{168FDC21-6D79-4A1B-A8C6-D38F4EC9B9D6}" srcOrd="2" destOrd="0" presId="urn:microsoft.com/office/officeart/2008/layout/HorizontalMultiLevelHierarchy"/>
    <dgm:cxn modelId="{6499A17D-FB69-406C-A53B-F53C407F0710}" type="presParOf" srcId="{168FDC21-6D79-4A1B-A8C6-D38F4EC9B9D6}" destId="{F233111B-496D-4A63-960A-27CEC9E9AB57}" srcOrd="0" destOrd="0" presId="urn:microsoft.com/office/officeart/2008/layout/HorizontalMultiLevelHierarchy"/>
    <dgm:cxn modelId="{D3EE32F0-CF29-455A-94B6-C390A2440F76}" type="presParOf" srcId="{A3823F74-72D3-4583-8C42-B4C85196A597}" destId="{5190F9DA-7919-44A3-B7F5-548991A56CD9}" srcOrd="3" destOrd="0" presId="urn:microsoft.com/office/officeart/2008/layout/HorizontalMultiLevelHierarchy"/>
    <dgm:cxn modelId="{64018E7D-46FC-441E-90AA-5AD1EC62B1EF}" type="presParOf" srcId="{5190F9DA-7919-44A3-B7F5-548991A56CD9}" destId="{B6A6CE68-38DA-4A38-B5CC-80963625EC6E}" srcOrd="0" destOrd="0" presId="urn:microsoft.com/office/officeart/2008/layout/HorizontalMultiLevelHierarchy"/>
    <dgm:cxn modelId="{7FD5DB5F-38C9-4D07-B686-997DA6A46738}" type="presParOf" srcId="{5190F9DA-7919-44A3-B7F5-548991A56CD9}" destId="{F37CF2AA-6063-45F8-8CE2-A767ED1E73AC}" srcOrd="1" destOrd="0" presId="urn:microsoft.com/office/officeart/2008/layout/HorizontalMultiLevelHierarchy"/>
    <dgm:cxn modelId="{543808AC-12F5-4C78-8ADC-F83A3F1D5E08}" type="presParOf" srcId="{A3823F74-72D3-4583-8C42-B4C85196A597}" destId="{E47C144C-FB93-4363-9706-8EED37BD9287}" srcOrd="4" destOrd="0" presId="urn:microsoft.com/office/officeart/2008/layout/HorizontalMultiLevelHierarchy"/>
    <dgm:cxn modelId="{DC064F08-859A-4FDD-A3E7-8A4449C85F5A}" type="presParOf" srcId="{E47C144C-FB93-4363-9706-8EED37BD9287}" destId="{4EAA3EA5-08AC-4622-AEEA-D660C867A429}" srcOrd="0" destOrd="0" presId="urn:microsoft.com/office/officeart/2008/layout/HorizontalMultiLevelHierarchy"/>
    <dgm:cxn modelId="{6F39C38F-C0A6-4B60-A99B-B008A4D8C9C5}" type="presParOf" srcId="{A3823F74-72D3-4583-8C42-B4C85196A597}" destId="{62F8979B-8AF8-4299-86F0-45CA6285DC56}" srcOrd="5" destOrd="0" presId="urn:microsoft.com/office/officeart/2008/layout/HorizontalMultiLevelHierarchy"/>
    <dgm:cxn modelId="{56384A71-028D-4DB2-9C23-C275083C571C}" type="presParOf" srcId="{62F8979B-8AF8-4299-86F0-45CA6285DC56}" destId="{8AABD325-C624-477D-82B6-BB55AFE2D329}" srcOrd="0" destOrd="0" presId="urn:microsoft.com/office/officeart/2008/layout/HorizontalMultiLevelHierarchy"/>
    <dgm:cxn modelId="{B0D5C49B-5FF4-423D-84BA-A0382C238B16}" type="presParOf" srcId="{62F8979B-8AF8-4299-86F0-45CA6285DC56}" destId="{9A8AB1F7-54DA-43BF-99F5-C0D8D3AEA89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7D0F43-1EB2-4D61-9DE6-C41C25EF7E37}" type="doc">
      <dgm:prSet loTypeId="urn:microsoft.com/office/officeart/2005/8/layout/cycle4" loCatId="cycle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E58BDD74-C59F-4B9F-BA4D-02505330A9DA}">
      <dgm:prSet phldrT="[Text]"/>
      <dgm:spPr/>
      <dgm:t>
        <a:bodyPr/>
        <a:lstStyle/>
        <a:p>
          <a:r>
            <a:rPr lang="de-DE" dirty="0"/>
            <a:t>Billing</a:t>
          </a:r>
          <a:endParaRPr lang="en-GB" dirty="0"/>
        </a:p>
      </dgm:t>
    </dgm:pt>
    <dgm:pt modelId="{0D6C6E91-CCF6-44E8-B6F5-C635FAE38C76}" type="parTrans" cxnId="{43D2F208-3CDA-4F3C-A572-774255972701}">
      <dgm:prSet/>
      <dgm:spPr/>
      <dgm:t>
        <a:bodyPr/>
        <a:lstStyle/>
        <a:p>
          <a:endParaRPr lang="en-GB"/>
        </a:p>
      </dgm:t>
    </dgm:pt>
    <dgm:pt modelId="{047F6E97-A02D-475B-93FC-DF58AB5C011D}" type="sibTrans" cxnId="{43D2F208-3CDA-4F3C-A572-774255972701}">
      <dgm:prSet/>
      <dgm:spPr/>
      <dgm:t>
        <a:bodyPr/>
        <a:lstStyle/>
        <a:p>
          <a:endParaRPr lang="en-GB"/>
        </a:p>
      </dgm:t>
    </dgm:pt>
    <dgm:pt modelId="{9D4F6EE3-F1F6-4121-9E13-ADA852A72F7E}">
      <dgm:prSet phldrT="[Text]"/>
      <dgm:spPr/>
      <dgm:t>
        <a:bodyPr/>
        <a:lstStyle/>
        <a:p>
          <a:r>
            <a:rPr lang="de-DE" dirty="0"/>
            <a:t>Easy Billing and Track Budget</a:t>
          </a:r>
          <a:endParaRPr lang="en-GB" dirty="0"/>
        </a:p>
      </dgm:t>
    </dgm:pt>
    <dgm:pt modelId="{FC552D32-DCF2-4F7A-A48A-8CA15FA5ABC9}" type="parTrans" cxnId="{304157F1-55B1-44BF-BCDC-E076C5DE8C6A}">
      <dgm:prSet/>
      <dgm:spPr/>
      <dgm:t>
        <a:bodyPr/>
        <a:lstStyle/>
        <a:p>
          <a:endParaRPr lang="en-GB"/>
        </a:p>
      </dgm:t>
    </dgm:pt>
    <dgm:pt modelId="{34CBF74D-AA5B-42F5-A9FE-1179416BCC47}" type="sibTrans" cxnId="{304157F1-55B1-44BF-BCDC-E076C5DE8C6A}">
      <dgm:prSet/>
      <dgm:spPr/>
      <dgm:t>
        <a:bodyPr/>
        <a:lstStyle/>
        <a:p>
          <a:endParaRPr lang="en-GB"/>
        </a:p>
      </dgm:t>
    </dgm:pt>
    <dgm:pt modelId="{C8B2B64B-58B3-4EA6-A1A9-E1A60A4FBC79}">
      <dgm:prSet phldrT="[Text]"/>
      <dgm:spPr/>
      <dgm:t>
        <a:bodyPr/>
        <a:lstStyle/>
        <a:p>
          <a:r>
            <a:rPr lang="de-DE" dirty="0"/>
            <a:t>Performance</a:t>
          </a:r>
          <a:endParaRPr lang="en-GB" dirty="0"/>
        </a:p>
      </dgm:t>
    </dgm:pt>
    <dgm:pt modelId="{F09E80C4-0344-4E98-A932-F7E26DAF359A}" type="parTrans" cxnId="{C6686734-A4F6-4790-8357-6475B482F9B5}">
      <dgm:prSet/>
      <dgm:spPr/>
      <dgm:t>
        <a:bodyPr/>
        <a:lstStyle/>
        <a:p>
          <a:endParaRPr lang="en-GB"/>
        </a:p>
      </dgm:t>
    </dgm:pt>
    <dgm:pt modelId="{E91768F7-C92B-415C-B997-E31428EAFC99}" type="sibTrans" cxnId="{C6686734-A4F6-4790-8357-6475B482F9B5}">
      <dgm:prSet/>
      <dgm:spPr/>
      <dgm:t>
        <a:bodyPr/>
        <a:lstStyle/>
        <a:p>
          <a:endParaRPr lang="en-GB"/>
        </a:p>
      </dgm:t>
    </dgm:pt>
    <dgm:pt modelId="{5524BE31-529C-4E3B-A3E5-5E457950860A}">
      <dgm:prSet phldrT="[Text]"/>
      <dgm:spPr/>
      <dgm:t>
        <a:bodyPr/>
        <a:lstStyle/>
        <a:p>
          <a:r>
            <a:rPr lang="de-DE" dirty="0"/>
            <a:t>Project Performance</a:t>
          </a:r>
          <a:endParaRPr lang="en-GB" dirty="0"/>
        </a:p>
      </dgm:t>
    </dgm:pt>
    <dgm:pt modelId="{F39EF391-E262-449E-B2C9-1F4499FE720A}" type="parTrans" cxnId="{CFACF174-3031-4234-9B58-5ABEBB7B5580}">
      <dgm:prSet/>
      <dgm:spPr/>
      <dgm:t>
        <a:bodyPr/>
        <a:lstStyle/>
        <a:p>
          <a:endParaRPr lang="en-GB"/>
        </a:p>
      </dgm:t>
    </dgm:pt>
    <dgm:pt modelId="{BDA8A400-47C8-45CC-8B82-5C4906FA2418}" type="sibTrans" cxnId="{CFACF174-3031-4234-9B58-5ABEBB7B5580}">
      <dgm:prSet/>
      <dgm:spPr/>
      <dgm:t>
        <a:bodyPr/>
        <a:lstStyle/>
        <a:p>
          <a:endParaRPr lang="en-GB"/>
        </a:p>
      </dgm:t>
    </dgm:pt>
    <dgm:pt modelId="{F9C5F925-9371-446C-94F5-FEBABC50FE5A}">
      <dgm:prSet phldrT="[Text]"/>
      <dgm:spPr/>
      <dgm:t>
        <a:bodyPr/>
        <a:lstStyle/>
        <a:p>
          <a:r>
            <a:rPr lang="de-DE" dirty="0" err="1"/>
            <a:t>Automate</a:t>
          </a:r>
          <a:r>
            <a:rPr lang="de-DE" dirty="0"/>
            <a:t> </a:t>
          </a:r>
          <a:r>
            <a:rPr lang="de-DE" dirty="0" err="1"/>
            <a:t>process</a:t>
          </a:r>
          <a:endParaRPr lang="en-GB" dirty="0"/>
        </a:p>
      </dgm:t>
    </dgm:pt>
    <dgm:pt modelId="{65DBC10E-C851-4BD7-A396-A021C35A73FE}" type="parTrans" cxnId="{3941F81A-2BE4-4329-8344-718862D1EBEC}">
      <dgm:prSet/>
      <dgm:spPr/>
      <dgm:t>
        <a:bodyPr/>
        <a:lstStyle/>
        <a:p>
          <a:endParaRPr lang="en-GB"/>
        </a:p>
      </dgm:t>
    </dgm:pt>
    <dgm:pt modelId="{961EE0CF-3E46-40E9-AEDE-CF7C5B052DA7}" type="sibTrans" cxnId="{3941F81A-2BE4-4329-8344-718862D1EBEC}">
      <dgm:prSet/>
      <dgm:spPr/>
      <dgm:t>
        <a:bodyPr/>
        <a:lstStyle/>
        <a:p>
          <a:endParaRPr lang="en-GB"/>
        </a:p>
      </dgm:t>
    </dgm:pt>
    <dgm:pt modelId="{83567DB2-7D49-4D3D-A09F-A0A6F2041E5B}">
      <dgm:prSet phldrT="[Text]"/>
      <dgm:spPr/>
      <dgm:t>
        <a:bodyPr/>
        <a:lstStyle/>
        <a:p>
          <a:r>
            <a:rPr lang="de-DE" dirty="0" err="1"/>
            <a:t>Automate</a:t>
          </a:r>
          <a:r>
            <a:rPr lang="de-DE" dirty="0"/>
            <a:t> </a:t>
          </a:r>
          <a:r>
            <a:rPr lang="de-DE" dirty="0" err="1"/>
            <a:t>process</a:t>
          </a:r>
          <a:endParaRPr lang="en-GB" dirty="0"/>
        </a:p>
      </dgm:t>
    </dgm:pt>
    <dgm:pt modelId="{F2F58D09-CCC3-43B8-BEF5-74230F52ECB7}" type="parTrans" cxnId="{68FDE628-5D5B-4ACA-9902-87B046FDB41D}">
      <dgm:prSet/>
      <dgm:spPr/>
      <dgm:t>
        <a:bodyPr/>
        <a:lstStyle/>
        <a:p>
          <a:endParaRPr lang="en-GB"/>
        </a:p>
      </dgm:t>
    </dgm:pt>
    <dgm:pt modelId="{D288FA4A-9C6D-456C-A3D5-1AD42E34B07F}" type="sibTrans" cxnId="{68FDE628-5D5B-4ACA-9902-87B046FDB41D}">
      <dgm:prSet/>
      <dgm:spPr/>
      <dgm:t>
        <a:bodyPr/>
        <a:lstStyle/>
        <a:p>
          <a:endParaRPr lang="en-GB"/>
        </a:p>
      </dgm:t>
    </dgm:pt>
    <dgm:pt modelId="{07E33373-0090-41A0-8837-1B9C60B1A47F}">
      <dgm:prSet phldrT="[Text]"/>
      <dgm:spPr/>
      <dgm:t>
        <a:bodyPr/>
        <a:lstStyle/>
        <a:p>
          <a:r>
            <a:rPr lang="de-DE" dirty="0"/>
            <a:t>Review</a:t>
          </a:r>
          <a:endParaRPr lang="en-GB" dirty="0"/>
        </a:p>
      </dgm:t>
    </dgm:pt>
    <dgm:pt modelId="{B867BC8C-337F-47B6-BF70-15629301F310}" type="parTrans" cxnId="{D9A7A8B5-1324-479D-8DFC-B4FEEEA9AF15}">
      <dgm:prSet/>
      <dgm:spPr/>
      <dgm:t>
        <a:bodyPr/>
        <a:lstStyle/>
        <a:p>
          <a:endParaRPr lang="en-GB"/>
        </a:p>
      </dgm:t>
    </dgm:pt>
    <dgm:pt modelId="{7906F5B5-A9B2-44D3-8373-1724D012CB5B}" type="sibTrans" cxnId="{D9A7A8B5-1324-479D-8DFC-B4FEEEA9AF15}">
      <dgm:prSet/>
      <dgm:spPr/>
      <dgm:t>
        <a:bodyPr/>
        <a:lstStyle/>
        <a:p>
          <a:endParaRPr lang="en-GB"/>
        </a:p>
      </dgm:t>
    </dgm:pt>
    <dgm:pt modelId="{F6DED52C-6F6A-4265-8C9F-5EC76B50BA9A}">
      <dgm:prSet phldrT="[Text]"/>
      <dgm:spPr/>
      <dgm:t>
        <a:bodyPr/>
        <a:lstStyle/>
        <a:p>
          <a:r>
            <a:rPr lang="de-DE" dirty="0" err="1"/>
            <a:t>Employee</a:t>
          </a:r>
          <a:r>
            <a:rPr lang="de-DE" dirty="0"/>
            <a:t> Review</a:t>
          </a:r>
          <a:endParaRPr lang="en-GB" dirty="0"/>
        </a:p>
      </dgm:t>
    </dgm:pt>
    <dgm:pt modelId="{146C9BDB-9884-47D4-B8C6-E4CD548C507D}" type="parTrans" cxnId="{786F7753-BDE3-496A-BA5B-821072D73180}">
      <dgm:prSet/>
      <dgm:spPr/>
      <dgm:t>
        <a:bodyPr/>
        <a:lstStyle/>
        <a:p>
          <a:endParaRPr lang="en-GB"/>
        </a:p>
      </dgm:t>
    </dgm:pt>
    <dgm:pt modelId="{FF3C56D4-F19B-4534-9BA9-3BB39ECD5E82}" type="sibTrans" cxnId="{786F7753-BDE3-496A-BA5B-821072D73180}">
      <dgm:prSet/>
      <dgm:spPr/>
      <dgm:t>
        <a:bodyPr/>
        <a:lstStyle/>
        <a:p>
          <a:endParaRPr lang="en-GB"/>
        </a:p>
      </dgm:t>
    </dgm:pt>
    <dgm:pt modelId="{155D718E-F794-44D3-A46E-51C821CA5F6A}" type="pres">
      <dgm:prSet presAssocID="{F97D0F43-1EB2-4D61-9DE6-C41C25EF7E3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EB05CF70-B77B-4A2E-A97C-594736C0A52A}" type="pres">
      <dgm:prSet presAssocID="{F97D0F43-1EB2-4D61-9DE6-C41C25EF7E37}" presName="children" presStyleCnt="0"/>
      <dgm:spPr/>
    </dgm:pt>
    <dgm:pt modelId="{8737CDF0-5246-47AC-BE57-DF12EB49ECF5}" type="pres">
      <dgm:prSet presAssocID="{F97D0F43-1EB2-4D61-9DE6-C41C25EF7E37}" presName="child1group" presStyleCnt="0"/>
      <dgm:spPr/>
    </dgm:pt>
    <dgm:pt modelId="{EAF988CA-AB06-4C51-9673-C2AD809EA3E4}" type="pres">
      <dgm:prSet presAssocID="{F97D0F43-1EB2-4D61-9DE6-C41C25EF7E37}" presName="child1" presStyleLbl="bgAcc1" presStyleIdx="0" presStyleCnt="4"/>
      <dgm:spPr/>
    </dgm:pt>
    <dgm:pt modelId="{FF39B7C6-FCC6-4F6F-8DD4-5FB8CDDA94BE}" type="pres">
      <dgm:prSet presAssocID="{F97D0F43-1EB2-4D61-9DE6-C41C25EF7E37}" presName="child1Text" presStyleLbl="bgAcc1" presStyleIdx="0" presStyleCnt="4">
        <dgm:presLayoutVars>
          <dgm:bulletEnabled val="1"/>
        </dgm:presLayoutVars>
      </dgm:prSet>
      <dgm:spPr/>
    </dgm:pt>
    <dgm:pt modelId="{126A6324-A06D-44EA-9B2E-FFE8EB0A6B8A}" type="pres">
      <dgm:prSet presAssocID="{F97D0F43-1EB2-4D61-9DE6-C41C25EF7E37}" presName="child2group" presStyleCnt="0"/>
      <dgm:spPr/>
    </dgm:pt>
    <dgm:pt modelId="{42C5C2D7-0D99-4ED0-842F-F019941713D4}" type="pres">
      <dgm:prSet presAssocID="{F97D0F43-1EB2-4D61-9DE6-C41C25EF7E37}" presName="child2" presStyleLbl="bgAcc1" presStyleIdx="1" presStyleCnt="4"/>
      <dgm:spPr/>
    </dgm:pt>
    <dgm:pt modelId="{16B349FB-52B3-4C67-AA67-460628648D0B}" type="pres">
      <dgm:prSet presAssocID="{F97D0F43-1EB2-4D61-9DE6-C41C25EF7E37}" presName="child2Text" presStyleLbl="bgAcc1" presStyleIdx="1" presStyleCnt="4">
        <dgm:presLayoutVars>
          <dgm:bulletEnabled val="1"/>
        </dgm:presLayoutVars>
      </dgm:prSet>
      <dgm:spPr/>
    </dgm:pt>
    <dgm:pt modelId="{8785B32B-4773-4E4D-AFE8-5794561D2CC1}" type="pres">
      <dgm:prSet presAssocID="{F97D0F43-1EB2-4D61-9DE6-C41C25EF7E37}" presName="child3group" presStyleCnt="0"/>
      <dgm:spPr/>
    </dgm:pt>
    <dgm:pt modelId="{849B2B2D-4283-436E-806F-13045595E1F8}" type="pres">
      <dgm:prSet presAssocID="{F97D0F43-1EB2-4D61-9DE6-C41C25EF7E37}" presName="child3" presStyleLbl="bgAcc1" presStyleIdx="2" presStyleCnt="4"/>
      <dgm:spPr/>
    </dgm:pt>
    <dgm:pt modelId="{EDCC1D11-1D0E-424E-9BB6-46A7704972B6}" type="pres">
      <dgm:prSet presAssocID="{F97D0F43-1EB2-4D61-9DE6-C41C25EF7E37}" presName="child3Text" presStyleLbl="bgAcc1" presStyleIdx="2" presStyleCnt="4">
        <dgm:presLayoutVars>
          <dgm:bulletEnabled val="1"/>
        </dgm:presLayoutVars>
      </dgm:prSet>
      <dgm:spPr/>
    </dgm:pt>
    <dgm:pt modelId="{3F01680C-DEC9-4AEB-A622-572E3DDD6744}" type="pres">
      <dgm:prSet presAssocID="{F97D0F43-1EB2-4D61-9DE6-C41C25EF7E37}" presName="child4group" presStyleCnt="0"/>
      <dgm:spPr/>
    </dgm:pt>
    <dgm:pt modelId="{7BECCA93-BD71-41B9-8053-8A54C59DE218}" type="pres">
      <dgm:prSet presAssocID="{F97D0F43-1EB2-4D61-9DE6-C41C25EF7E37}" presName="child4" presStyleLbl="bgAcc1" presStyleIdx="3" presStyleCnt="4"/>
      <dgm:spPr/>
    </dgm:pt>
    <dgm:pt modelId="{EE7E8E71-DA3C-4A20-9D26-2D393107CF8D}" type="pres">
      <dgm:prSet presAssocID="{F97D0F43-1EB2-4D61-9DE6-C41C25EF7E37}" presName="child4Text" presStyleLbl="bgAcc1" presStyleIdx="3" presStyleCnt="4">
        <dgm:presLayoutVars>
          <dgm:bulletEnabled val="1"/>
        </dgm:presLayoutVars>
      </dgm:prSet>
      <dgm:spPr/>
    </dgm:pt>
    <dgm:pt modelId="{221B9FC5-DFDB-435D-A26F-55D5C3087AF6}" type="pres">
      <dgm:prSet presAssocID="{F97D0F43-1EB2-4D61-9DE6-C41C25EF7E37}" presName="childPlaceholder" presStyleCnt="0"/>
      <dgm:spPr/>
    </dgm:pt>
    <dgm:pt modelId="{1555E829-F71A-49F0-BC0F-1431EFC9333E}" type="pres">
      <dgm:prSet presAssocID="{F97D0F43-1EB2-4D61-9DE6-C41C25EF7E37}" presName="circle" presStyleCnt="0"/>
      <dgm:spPr/>
    </dgm:pt>
    <dgm:pt modelId="{B84B3493-FEB1-4705-AE4A-37459968E198}" type="pres">
      <dgm:prSet presAssocID="{F97D0F43-1EB2-4D61-9DE6-C41C25EF7E37}" presName="quadrant1" presStyleLbl="node1" presStyleIdx="0" presStyleCnt="4" custLinFactNeighborX="2310" custLinFactNeighborY="2310">
        <dgm:presLayoutVars>
          <dgm:chMax val="1"/>
          <dgm:bulletEnabled val="1"/>
        </dgm:presLayoutVars>
      </dgm:prSet>
      <dgm:spPr/>
    </dgm:pt>
    <dgm:pt modelId="{3A7FB2CC-5895-4F5F-9DBC-3336D4F4D027}" type="pres">
      <dgm:prSet presAssocID="{F97D0F43-1EB2-4D61-9DE6-C41C25EF7E37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B0AD0929-46AC-4CA8-AF9C-8B1B83506BDE}" type="pres">
      <dgm:prSet presAssocID="{F97D0F43-1EB2-4D61-9DE6-C41C25EF7E37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2BAB9A8A-29EB-415E-AF6B-A375415E71B3}" type="pres">
      <dgm:prSet presAssocID="{F97D0F43-1EB2-4D61-9DE6-C41C25EF7E37}" presName="quadrant4" presStyleLbl="node1" presStyleIdx="3" presStyleCnt="4" custLinFactNeighborX="1655" custLinFactNeighborY="1758">
        <dgm:presLayoutVars>
          <dgm:chMax val="1"/>
          <dgm:bulletEnabled val="1"/>
        </dgm:presLayoutVars>
      </dgm:prSet>
      <dgm:spPr/>
    </dgm:pt>
    <dgm:pt modelId="{995B3F54-C2E6-4A1B-83CA-24C2F0F67796}" type="pres">
      <dgm:prSet presAssocID="{F97D0F43-1EB2-4D61-9DE6-C41C25EF7E37}" presName="quadrantPlaceholder" presStyleCnt="0"/>
      <dgm:spPr/>
    </dgm:pt>
    <dgm:pt modelId="{40F3172E-6872-46DB-9F71-3183FDF4AA7C}" type="pres">
      <dgm:prSet presAssocID="{F97D0F43-1EB2-4D61-9DE6-C41C25EF7E37}" presName="center1" presStyleLbl="fgShp" presStyleIdx="0" presStyleCnt="2"/>
      <dgm:spPr/>
    </dgm:pt>
    <dgm:pt modelId="{147B087E-2FDF-4942-9B5F-2E43B37DE8F3}" type="pres">
      <dgm:prSet presAssocID="{F97D0F43-1EB2-4D61-9DE6-C41C25EF7E37}" presName="center2" presStyleLbl="fgShp" presStyleIdx="1" presStyleCnt="2"/>
      <dgm:spPr/>
    </dgm:pt>
  </dgm:ptLst>
  <dgm:cxnLst>
    <dgm:cxn modelId="{A5BE2A00-E56A-48EA-A8F7-12E3D7E5953B}" type="presOf" srcId="{F97D0F43-1EB2-4D61-9DE6-C41C25EF7E37}" destId="{155D718E-F794-44D3-A46E-51C821CA5F6A}" srcOrd="0" destOrd="0" presId="urn:microsoft.com/office/officeart/2005/8/layout/cycle4"/>
    <dgm:cxn modelId="{60C6C201-474D-4D2D-8999-2F5DDC924BBD}" type="presOf" srcId="{F6DED52C-6F6A-4265-8C9F-5EC76B50BA9A}" destId="{EE7E8E71-DA3C-4A20-9D26-2D393107CF8D}" srcOrd="1" destOrd="0" presId="urn:microsoft.com/office/officeart/2005/8/layout/cycle4"/>
    <dgm:cxn modelId="{43D2F208-3CDA-4F3C-A572-774255972701}" srcId="{F97D0F43-1EB2-4D61-9DE6-C41C25EF7E37}" destId="{E58BDD74-C59F-4B9F-BA4D-02505330A9DA}" srcOrd="0" destOrd="0" parTransId="{0D6C6E91-CCF6-44E8-B6F5-C635FAE38C76}" sibTransId="{047F6E97-A02D-475B-93FC-DF58AB5C011D}"/>
    <dgm:cxn modelId="{3941F81A-2BE4-4329-8344-718862D1EBEC}" srcId="{F97D0F43-1EB2-4D61-9DE6-C41C25EF7E37}" destId="{F9C5F925-9371-446C-94F5-FEBABC50FE5A}" srcOrd="2" destOrd="0" parTransId="{65DBC10E-C851-4BD7-A396-A021C35A73FE}" sibTransId="{961EE0CF-3E46-40E9-AEDE-CF7C5B052DA7}"/>
    <dgm:cxn modelId="{68FDE628-5D5B-4ACA-9902-87B046FDB41D}" srcId="{F9C5F925-9371-446C-94F5-FEBABC50FE5A}" destId="{83567DB2-7D49-4D3D-A09F-A0A6F2041E5B}" srcOrd="0" destOrd="0" parTransId="{F2F58D09-CCC3-43B8-BEF5-74230F52ECB7}" sibTransId="{D288FA4A-9C6D-456C-A3D5-1AD42E34B07F}"/>
    <dgm:cxn modelId="{C6686734-A4F6-4790-8357-6475B482F9B5}" srcId="{F97D0F43-1EB2-4D61-9DE6-C41C25EF7E37}" destId="{C8B2B64B-58B3-4EA6-A1A9-E1A60A4FBC79}" srcOrd="1" destOrd="0" parTransId="{F09E80C4-0344-4E98-A932-F7E26DAF359A}" sibTransId="{E91768F7-C92B-415C-B997-E31428EAFC99}"/>
    <dgm:cxn modelId="{27FEF63B-FB94-4998-8F1D-D080061C2F6B}" type="presOf" srcId="{9D4F6EE3-F1F6-4121-9E13-ADA852A72F7E}" destId="{EAF988CA-AB06-4C51-9673-C2AD809EA3E4}" srcOrd="0" destOrd="0" presId="urn:microsoft.com/office/officeart/2005/8/layout/cycle4"/>
    <dgm:cxn modelId="{B3744465-114F-4EDB-B175-22516E386F77}" type="presOf" srcId="{83567DB2-7D49-4D3D-A09F-A0A6F2041E5B}" destId="{EDCC1D11-1D0E-424E-9BB6-46A7704972B6}" srcOrd="1" destOrd="0" presId="urn:microsoft.com/office/officeart/2005/8/layout/cycle4"/>
    <dgm:cxn modelId="{B7C2E149-B603-4662-86C9-10495C004912}" type="presOf" srcId="{C8B2B64B-58B3-4EA6-A1A9-E1A60A4FBC79}" destId="{3A7FB2CC-5895-4F5F-9DBC-3336D4F4D027}" srcOrd="0" destOrd="0" presId="urn:microsoft.com/office/officeart/2005/8/layout/cycle4"/>
    <dgm:cxn modelId="{0A9F7051-D840-40B8-B483-48F1DA4DF7D5}" type="presOf" srcId="{F6DED52C-6F6A-4265-8C9F-5EC76B50BA9A}" destId="{7BECCA93-BD71-41B9-8053-8A54C59DE218}" srcOrd="0" destOrd="0" presId="urn:microsoft.com/office/officeart/2005/8/layout/cycle4"/>
    <dgm:cxn modelId="{786F7753-BDE3-496A-BA5B-821072D73180}" srcId="{07E33373-0090-41A0-8837-1B9C60B1A47F}" destId="{F6DED52C-6F6A-4265-8C9F-5EC76B50BA9A}" srcOrd="0" destOrd="0" parTransId="{146C9BDB-9884-47D4-B8C6-E4CD548C507D}" sibTransId="{FF3C56D4-F19B-4534-9BA9-3BB39ECD5E82}"/>
    <dgm:cxn modelId="{CFACF174-3031-4234-9B58-5ABEBB7B5580}" srcId="{C8B2B64B-58B3-4EA6-A1A9-E1A60A4FBC79}" destId="{5524BE31-529C-4E3B-A3E5-5E457950860A}" srcOrd="0" destOrd="0" parTransId="{F39EF391-E262-449E-B2C9-1F4499FE720A}" sibTransId="{BDA8A400-47C8-45CC-8B82-5C4906FA2418}"/>
    <dgm:cxn modelId="{4CAA768C-16F1-414D-A205-A869D625E24F}" type="presOf" srcId="{E58BDD74-C59F-4B9F-BA4D-02505330A9DA}" destId="{B84B3493-FEB1-4705-AE4A-37459968E198}" srcOrd="0" destOrd="0" presId="urn:microsoft.com/office/officeart/2005/8/layout/cycle4"/>
    <dgm:cxn modelId="{C8E36295-8570-4F3F-A768-A940F7D7528B}" type="presOf" srcId="{5524BE31-529C-4E3B-A3E5-5E457950860A}" destId="{42C5C2D7-0D99-4ED0-842F-F019941713D4}" srcOrd="0" destOrd="0" presId="urn:microsoft.com/office/officeart/2005/8/layout/cycle4"/>
    <dgm:cxn modelId="{81D976AA-5BE9-4060-9B5F-476979F8BB69}" type="presOf" srcId="{F9C5F925-9371-446C-94F5-FEBABC50FE5A}" destId="{B0AD0929-46AC-4CA8-AF9C-8B1B83506BDE}" srcOrd="0" destOrd="0" presId="urn:microsoft.com/office/officeart/2005/8/layout/cycle4"/>
    <dgm:cxn modelId="{429CFCAB-37A8-4FFE-B8F5-3F9CE357F8FE}" type="presOf" srcId="{5524BE31-529C-4E3B-A3E5-5E457950860A}" destId="{16B349FB-52B3-4C67-AA67-460628648D0B}" srcOrd="1" destOrd="0" presId="urn:microsoft.com/office/officeart/2005/8/layout/cycle4"/>
    <dgm:cxn modelId="{D9A7A8B5-1324-479D-8DFC-B4FEEEA9AF15}" srcId="{F97D0F43-1EB2-4D61-9DE6-C41C25EF7E37}" destId="{07E33373-0090-41A0-8837-1B9C60B1A47F}" srcOrd="3" destOrd="0" parTransId="{B867BC8C-337F-47B6-BF70-15629301F310}" sibTransId="{7906F5B5-A9B2-44D3-8373-1724D012CB5B}"/>
    <dgm:cxn modelId="{2291D4DB-512B-4C7B-810E-4F501F52D7EC}" type="presOf" srcId="{83567DB2-7D49-4D3D-A09F-A0A6F2041E5B}" destId="{849B2B2D-4283-436E-806F-13045595E1F8}" srcOrd="0" destOrd="0" presId="urn:microsoft.com/office/officeart/2005/8/layout/cycle4"/>
    <dgm:cxn modelId="{304157F1-55B1-44BF-BCDC-E076C5DE8C6A}" srcId="{E58BDD74-C59F-4B9F-BA4D-02505330A9DA}" destId="{9D4F6EE3-F1F6-4121-9E13-ADA852A72F7E}" srcOrd="0" destOrd="0" parTransId="{FC552D32-DCF2-4F7A-A48A-8CA15FA5ABC9}" sibTransId="{34CBF74D-AA5B-42F5-A9FE-1179416BCC47}"/>
    <dgm:cxn modelId="{3E03B6F1-AF00-41D5-A022-A2F98B17A7B8}" type="presOf" srcId="{07E33373-0090-41A0-8837-1B9C60B1A47F}" destId="{2BAB9A8A-29EB-415E-AF6B-A375415E71B3}" srcOrd="0" destOrd="0" presId="urn:microsoft.com/office/officeart/2005/8/layout/cycle4"/>
    <dgm:cxn modelId="{6E7D5CF4-3667-45C4-A98B-96BA1AD3C6D7}" type="presOf" srcId="{9D4F6EE3-F1F6-4121-9E13-ADA852A72F7E}" destId="{FF39B7C6-FCC6-4F6F-8DD4-5FB8CDDA94BE}" srcOrd="1" destOrd="0" presId="urn:microsoft.com/office/officeart/2005/8/layout/cycle4"/>
    <dgm:cxn modelId="{4D07EC54-6C05-479B-A246-B88C6E5D7202}" type="presParOf" srcId="{155D718E-F794-44D3-A46E-51C821CA5F6A}" destId="{EB05CF70-B77B-4A2E-A97C-594736C0A52A}" srcOrd="0" destOrd="0" presId="urn:microsoft.com/office/officeart/2005/8/layout/cycle4"/>
    <dgm:cxn modelId="{A6044357-7ED5-45BE-A90E-4C1AFA73FF0E}" type="presParOf" srcId="{EB05CF70-B77B-4A2E-A97C-594736C0A52A}" destId="{8737CDF0-5246-47AC-BE57-DF12EB49ECF5}" srcOrd="0" destOrd="0" presId="urn:microsoft.com/office/officeart/2005/8/layout/cycle4"/>
    <dgm:cxn modelId="{6E444659-DE32-4F53-A5F8-CC929C9F4FA9}" type="presParOf" srcId="{8737CDF0-5246-47AC-BE57-DF12EB49ECF5}" destId="{EAF988CA-AB06-4C51-9673-C2AD809EA3E4}" srcOrd="0" destOrd="0" presId="urn:microsoft.com/office/officeart/2005/8/layout/cycle4"/>
    <dgm:cxn modelId="{9EA31A8D-309B-48E9-AAF0-D632CD50D09E}" type="presParOf" srcId="{8737CDF0-5246-47AC-BE57-DF12EB49ECF5}" destId="{FF39B7C6-FCC6-4F6F-8DD4-5FB8CDDA94BE}" srcOrd="1" destOrd="0" presId="urn:microsoft.com/office/officeart/2005/8/layout/cycle4"/>
    <dgm:cxn modelId="{F477C466-CE44-42FB-A0D3-85F186B696F8}" type="presParOf" srcId="{EB05CF70-B77B-4A2E-A97C-594736C0A52A}" destId="{126A6324-A06D-44EA-9B2E-FFE8EB0A6B8A}" srcOrd="1" destOrd="0" presId="urn:microsoft.com/office/officeart/2005/8/layout/cycle4"/>
    <dgm:cxn modelId="{E2D18807-B8A8-4F3B-84F4-8EA31C8E4F14}" type="presParOf" srcId="{126A6324-A06D-44EA-9B2E-FFE8EB0A6B8A}" destId="{42C5C2D7-0D99-4ED0-842F-F019941713D4}" srcOrd="0" destOrd="0" presId="urn:microsoft.com/office/officeart/2005/8/layout/cycle4"/>
    <dgm:cxn modelId="{C7EBAF67-9176-49B7-9562-20B0FEA3C683}" type="presParOf" srcId="{126A6324-A06D-44EA-9B2E-FFE8EB0A6B8A}" destId="{16B349FB-52B3-4C67-AA67-460628648D0B}" srcOrd="1" destOrd="0" presId="urn:microsoft.com/office/officeart/2005/8/layout/cycle4"/>
    <dgm:cxn modelId="{14CCDEF9-473D-43F3-AA84-ED3B6B81DE5C}" type="presParOf" srcId="{EB05CF70-B77B-4A2E-A97C-594736C0A52A}" destId="{8785B32B-4773-4E4D-AFE8-5794561D2CC1}" srcOrd="2" destOrd="0" presId="urn:microsoft.com/office/officeart/2005/8/layout/cycle4"/>
    <dgm:cxn modelId="{0E9ACF2F-6AF6-42F0-AED2-E6D3C45F0FB1}" type="presParOf" srcId="{8785B32B-4773-4E4D-AFE8-5794561D2CC1}" destId="{849B2B2D-4283-436E-806F-13045595E1F8}" srcOrd="0" destOrd="0" presId="urn:microsoft.com/office/officeart/2005/8/layout/cycle4"/>
    <dgm:cxn modelId="{4D5E50DD-DE57-4DD2-86DF-79A427D96205}" type="presParOf" srcId="{8785B32B-4773-4E4D-AFE8-5794561D2CC1}" destId="{EDCC1D11-1D0E-424E-9BB6-46A7704972B6}" srcOrd="1" destOrd="0" presId="urn:microsoft.com/office/officeart/2005/8/layout/cycle4"/>
    <dgm:cxn modelId="{BA38DEC6-DD99-481C-B545-4EB48CF525AD}" type="presParOf" srcId="{EB05CF70-B77B-4A2E-A97C-594736C0A52A}" destId="{3F01680C-DEC9-4AEB-A622-572E3DDD6744}" srcOrd="3" destOrd="0" presId="urn:microsoft.com/office/officeart/2005/8/layout/cycle4"/>
    <dgm:cxn modelId="{BD9E2F2E-C2AE-4408-8D47-ED6684BCF46A}" type="presParOf" srcId="{3F01680C-DEC9-4AEB-A622-572E3DDD6744}" destId="{7BECCA93-BD71-41B9-8053-8A54C59DE218}" srcOrd="0" destOrd="0" presId="urn:microsoft.com/office/officeart/2005/8/layout/cycle4"/>
    <dgm:cxn modelId="{5723B6B3-F5BC-4D0A-89D0-75E16E0A51E8}" type="presParOf" srcId="{3F01680C-DEC9-4AEB-A622-572E3DDD6744}" destId="{EE7E8E71-DA3C-4A20-9D26-2D393107CF8D}" srcOrd="1" destOrd="0" presId="urn:microsoft.com/office/officeart/2005/8/layout/cycle4"/>
    <dgm:cxn modelId="{2340AE80-97D7-4ABA-B0B6-76C8F1966B33}" type="presParOf" srcId="{EB05CF70-B77B-4A2E-A97C-594736C0A52A}" destId="{221B9FC5-DFDB-435D-A26F-55D5C3087AF6}" srcOrd="4" destOrd="0" presId="urn:microsoft.com/office/officeart/2005/8/layout/cycle4"/>
    <dgm:cxn modelId="{028FEA8E-C91E-4E2D-BAC3-08DE3924B1E2}" type="presParOf" srcId="{155D718E-F794-44D3-A46E-51C821CA5F6A}" destId="{1555E829-F71A-49F0-BC0F-1431EFC9333E}" srcOrd="1" destOrd="0" presId="urn:microsoft.com/office/officeart/2005/8/layout/cycle4"/>
    <dgm:cxn modelId="{DC5162B0-7C24-4D0C-AC02-D2B42D3CE721}" type="presParOf" srcId="{1555E829-F71A-49F0-BC0F-1431EFC9333E}" destId="{B84B3493-FEB1-4705-AE4A-37459968E198}" srcOrd="0" destOrd="0" presId="urn:microsoft.com/office/officeart/2005/8/layout/cycle4"/>
    <dgm:cxn modelId="{11F6FFCF-2806-4440-A6FC-319805FCA056}" type="presParOf" srcId="{1555E829-F71A-49F0-BC0F-1431EFC9333E}" destId="{3A7FB2CC-5895-4F5F-9DBC-3336D4F4D027}" srcOrd="1" destOrd="0" presId="urn:microsoft.com/office/officeart/2005/8/layout/cycle4"/>
    <dgm:cxn modelId="{54E9E04F-5797-4334-A4B2-7A81CAE64CF1}" type="presParOf" srcId="{1555E829-F71A-49F0-BC0F-1431EFC9333E}" destId="{B0AD0929-46AC-4CA8-AF9C-8B1B83506BDE}" srcOrd="2" destOrd="0" presId="urn:microsoft.com/office/officeart/2005/8/layout/cycle4"/>
    <dgm:cxn modelId="{C035AE1D-1097-4DA5-A8BB-3AFC0B7A9BB4}" type="presParOf" srcId="{1555E829-F71A-49F0-BC0F-1431EFC9333E}" destId="{2BAB9A8A-29EB-415E-AF6B-A375415E71B3}" srcOrd="3" destOrd="0" presId="urn:microsoft.com/office/officeart/2005/8/layout/cycle4"/>
    <dgm:cxn modelId="{484886D7-91FB-4054-96A3-50122D73847F}" type="presParOf" srcId="{1555E829-F71A-49F0-BC0F-1431EFC9333E}" destId="{995B3F54-C2E6-4A1B-83CA-24C2F0F67796}" srcOrd="4" destOrd="0" presId="urn:microsoft.com/office/officeart/2005/8/layout/cycle4"/>
    <dgm:cxn modelId="{3E608276-5837-4FBA-A07A-1C6B418AFFFF}" type="presParOf" srcId="{155D718E-F794-44D3-A46E-51C821CA5F6A}" destId="{40F3172E-6872-46DB-9F71-3183FDF4AA7C}" srcOrd="2" destOrd="0" presId="urn:microsoft.com/office/officeart/2005/8/layout/cycle4"/>
    <dgm:cxn modelId="{A1F58EDF-5685-4E61-B890-D0C96DA6EB8F}" type="presParOf" srcId="{155D718E-F794-44D3-A46E-51C821CA5F6A}" destId="{147B087E-2FDF-4942-9B5F-2E43B37DE8F3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C144C-FB93-4363-9706-8EED37BD9287}">
      <dsp:nvSpPr>
        <dsp:cNvPr id="0" name=""/>
        <dsp:cNvSpPr/>
      </dsp:nvSpPr>
      <dsp:spPr>
        <a:xfrm>
          <a:off x="759128" y="2130884"/>
          <a:ext cx="496950" cy="946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8475" y="0"/>
              </a:lnTo>
              <a:lnTo>
                <a:pt x="248475" y="946932"/>
              </a:lnTo>
              <a:lnTo>
                <a:pt x="496950" y="946932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980867" y="2577614"/>
        <a:ext cx="53470" cy="53470"/>
      </dsp:txXfrm>
    </dsp:sp>
    <dsp:sp modelId="{168FDC21-6D79-4A1B-A8C6-D38F4EC9B9D6}">
      <dsp:nvSpPr>
        <dsp:cNvPr id="0" name=""/>
        <dsp:cNvSpPr/>
      </dsp:nvSpPr>
      <dsp:spPr>
        <a:xfrm>
          <a:off x="759128" y="2085164"/>
          <a:ext cx="4969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6950" y="4572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995179" y="2118460"/>
        <a:ext cx="24847" cy="24847"/>
      </dsp:txXfrm>
    </dsp:sp>
    <dsp:sp modelId="{BA15DC22-3D36-476A-9E66-4845150EB949}">
      <dsp:nvSpPr>
        <dsp:cNvPr id="0" name=""/>
        <dsp:cNvSpPr/>
      </dsp:nvSpPr>
      <dsp:spPr>
        <a:xfrm>
          <a:off x="759128" y="1183951"/>
          <a:ext cx="496950" cy="946932"/>
        </a:xfrm>
        <a:custGeom>
          <a:avLst/>
          <a:gdLst/>
          <a:ahLst/>
          <a:cxnLst/>
          <a:rect l="0" t="0" r="0" b="0"/>
          <a:pathLst>
            <a:path>
              <a:moveTo>
                <a:pt x="0" y="946932"/>
              </a:moveTo>
              <a:lnTo>
                <a:pt x="248475" y="946932"/>
              </a:lnTo>
              <a:lnTo>
                <a:pt x="248475" y="0"/>
              </a:lnTo>
              <a:lnTo>
                <a:pt x="496950" y="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980867" y="1630682"/>
        <a:ext cx="53470" cy="53470"/>
      </dsp:txXfrm>
    </dsp:sp>
    <dsp:sp modelId="{94B06BB1-5F61-4340-A7F1-5E72768D4E6E}">
      <dsp:nvSpPr>
        <dsp:cNvPr id="0" name=""/>
        <dsp:cNvSpPr/>
      </dsp:nvSpPr>
      <dsp:spPr>
        <a:xfrm rot="16200000">
          <a:off x="-1613186" y="1752111"/>
          <a:ext cx="3987083" cy="757545"/>
        </a:xfrm>
        <a:prstGeom prst="rect">
          <a:avLst/>
        </a:prstGeom>
        <a:solidFill>
          <a:srgbClr val="D24726">
            <a:alpha val="80000"/>
          </a:srgb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Log-out Time</a:t>
          </a:r>
          <a:endParaRPr lang="en-GB" sz="4500" kern="1200" dirty="0"/>
        </a:p>
      </dsp:txBody>
      <dsp:txXfrm>
        <a:off x="-1613186" y="1752111"/>
        <a:ext cx="3987083" cy="757545"/>
      </dsp:txXfrm>
    </dsp:sp>
    <dsp:sp modelId="{DB7410E8-B590-46B3-8158-F304BE150DCE}">
      <dsp:nvSpPr>
        <dsp:cNvPr id="0" name=""/>
        <dsp:cNvSpPr/>
      </dsp:nvSpPr>
      <dsp:spPr>
        <a:xfrm>
          <a:off x="1256078" y="805178"/>
          <a:ext cx="2484750" cy="757545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 err="1"/>
            <a:t>Emp_ID</a:t>
          </a:r>
          <a:endParaRPr lang="en-GB" sz="3600" kern="1200" dirty="0"/>
        </a:p>
      </dsp:txBody>
      <dsp:txXfrm>
        <a:off x="1256078" y="805178"/>
        <a:ext cx="2484750" cy="757545"/>
      </dsp:txXfrm>
    </dsp:sp>
    <dsp:sp modelId="{B6A6CE68-38DA-4A38-B5CC-80963625EC6E}">
      <dsp:nvSpPr>
        <dsp:cNvPr id="0" name=""/>
        <dsp:cNvSpPr/>
      </dsp:nvSpPr>
      <dsp:spPr>
        <a:xfrm>
          <a:off x="1256078" y="1752111"/>
          <a:ext cx="2484750" cy="757545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Log-in Date</a:t>
          </a:r>
          <a:endParaRPr lang="en-GB" sz="3600" kern="1200" dirty="0"/>
        </a:p>
      </dsp:txBody>
      <dsp:txXfrm>
        <a:off x="1256078" y="1752111"/>
        <a:ext cx="2484750" cy="757545"/>
      </dsp:txXfrm>
    </dsp:sp>
    <dsp:sp modelId="{8AABD325-C624-477D-82B6-BB55AFE2D329}">
      <dsp:nvSpPr>
        <dsp:cNvPr id="0" name=""/>
        <dsp:cNvSpPr/>
      </dsp:nvSpPr>
      <dsp:spPr>
        <a:xfrm>
          <a:off x="1256078" y="2699043"/>
          <a:ext cx="2484750" cy="757545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Log-in Time</a:t>
          </a:r>
          <a:endParaRPr lang="en-GB" sz="3600" kern="1200" dirty="0"/>
        </a:p>
      </dsp:txBody>
      <dsp:txXfrm>
        <a:off x="1256078" y="2699043"/>
        <a:ext cx="2484750" cy="757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B2B2D-4283-436E-806F-13045595E1F8}">
      <dsp:nvSpPr>
        <dsp:cNvPr id="0" name=""/>
        <dsp:cNvSpPr/>
      </dsp:nvSpPr>
      <dsp:spPr>
        <a:xfrm>
          <a:off x="3038390" y="2387812"/>
          <a:ext cx="1734675" cy="1123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 err="1"/>
            <a:t>Automate</a:t>
          </a:r>
          <a:r>
            <a:rPr lang="de-DE" sz="1300" kern="1200" dirty="0"/>
            <a:t> </a:t>
          </a:r>
          <a:r>
            <a:rPr lang="de-DE" sz="1300" kern="1200" dirty="0" err="1"/>
            <a:t>process</a:t>
          </a:r>
          <a:endParaRPr lang="en-GB" sz="1300" kern="1200" dirty="0"/>
        </a:p>
      </dsp:txBody>
      <dsp:txXfrm>
        <a:off x="3583476" y="2693415"/>
        <a:ext cx="1164904" cy="793389"/>
      </dsp:txXfrm>
    </dsp:sp>
    <dsp:sp modelId="{7BECCA93-BD71-41B9-8053-8A54C59DE218}">
      <dsp:nvSpPr>
        <dsp:cNvPr id="0" name=""/>
        <dsp:cNvSpPr/>
      </dsp:nvSpPr>
      <dsp:spPr>
        <a:xfrm>
          <a:off x="208130" y="2387812"/>
          <a:ext cx="1734675" cy="1123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 err="1"/>
            <a:t>Employee</a:t>
          </a:r>
          <a:r>
            <a:rPr lang="de-DE" sz="1300" kern="1200" dirty="0"/>
            <a:t> Review</a:t>
          </a:r>
          <a:endParaRPr lang="en-GB" sz="1300" kern="1200" dirty="0"/>
        </a:p>
      </dsp:txBody>
      <dsp:txXfrm>
        <a:off x="232814" y="2693415"/>
        <a:ext cx="1164904" cy="793389"/>
      </dsp:txXfrm>
    </dsp:sp>
    <dsp:sp modelId="{42C5C2D7-0D99-4ED0-842F-F019941713D4}">
      <dsp:nvSpPr>
        <dsp:cNvPr id="0" name=""/>
        <dsp:cNvSpPr/>
      </dsp:nvSpPr>
      <dsp:spPr>
        <a:xfrm>
          <a:off x="3038390" y="0"/>
          <a:ext cx="1734675" cy="1123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Project Performance</a:t>
          </a:r>
          <a:endParaRPr lang="en-GB" sz="1300" kern="1200" dirty="0"/>
        </a:p>
      </dsp:txBody>
      <dsp:txXfrm>
        <a:off x="3583476" y="24684"/>
        <a:ext cx="1164904" cy="793389"/>
      </dsp:txXfrm>
    </dsp:sp>
    <dsp:sp modelId="{EAF988CA-AB06-4C51-9673-C2AD809EA3E4}">
      <dsp:nvSpPr>
        <dsp:cNvPr id="0" name=""/>
        <dsp:cNvSpPr/>
      </dsp:nvSpPr>
      <dsp:spPr>
        <a:xfrm>
          <a:off x="208130" y="0"/>
          <a:ext cx="1734675" cy="1123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Easy Billing and Track Budget</a:t>
          </a:r>
          <a:endParaRPr lang="en-GB" sz="1300" kern="1200" dirty="0"/>
        </a:p>
      </dsp:txBody>
      <dsp:txXfrm>
        <a:off x="232814" y="24684"/>
        <a:ext cx="1164904" cy="793389"/>
      </dsp:txXfrm>
    </dsp:sp>
    <dsp:sp modelId="{B84B3493-FEB1-4705-AE4A-37459968E198}">
      <dsp:nvSpPr>
        <dsp:cNvPr id="0" name=""/>
        <dsp:cNvSpPr/>
      </dsp:nvSpPr>
      <dsp:spPr>
        <a:xfrm>
          <a:off x="970131" y="235277"/>
          <a:ext cx="1520474" cy="1520474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Billing</a:t>
          </a:r>
          <a:endParaRPr lang="en-GB" sz="1200" kern="1200" dirty="0"/>
        </a:p>
      </dsp:txBody>
      <dsp:txXfrm>
        <a:off x="1415468" y="680614"/>
        <a:ext cx="1075137" cy="1075137"/>
      </dsp:txXfrm>
    </dsp:sp>
    <dsp:sp modelId="{3A7FB2CC-5895-4F5F-9DBC-3336D4F4D027}">
      <dsp:nvSpPr>
        <dsp:cNvPr id="0" name=""/>
        <dsp:cNvSpPr/>
      </dsp:nvSpPr>
      <dsp:spPr>
        <a:xfrm rot="5400000">
          <a:off x="2525712" y="200154"/>
          <a:ext cx="1520474" cy="1520474"/>
        </a:xfrm>
        <a:prstGeom prst="pieWedge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Performance</a:t>
          </a:r>
          <a:endParaRPr lang="en-GB" sz="1200" kern="1200" dirty="0"/>
        </a:p>
      </dsp:txBody>
      <dsp:txXfrm rot="-5400000">
        <a:off x="2525712" y="645491"/>
        <a:ext cx="1075137" cy="1075137"/>
      </dsp:txXfrm>
    </dsp:sp>
    <dsp:sp modelId="{B0AD0929-46AC-4CA8-AF9C-8B1B83506BDE}">
      <dsp:nvSpPr>
        <dsp:cNvPr id="0" name=""/>
        <dsp:cNvSpPr/>
      </dsp:nvSpPr>
      <dsp:spPr>
        <a:xfrm rot="10800000">
          <a:off x="2525712" y="1790859"/>
          <a:ext cx="1520474" cy="1520474"/>
        </a:xfrm>
        <a:prstGeom prst="pieWedge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Automate</a:t>
          </a:r>
          <a:r>
            <a:rPr lang="de-DE" sz="1200" kern="1200" dirty="0"/>
            <a:t> </a:t>
          </a:r>
          <a:r>
            <a:rPr lang="de-DE" sz="1200" kern="1200" dirty="0" err="1"/>
            <a:t>process</a:t>
          </a:r>
          <a:endParaRPr lang="en-GB" sz="1200" kern="1200" dirty="0"/>
        </a:p>
      </dsp:txBody>
      <dsp:txXfrm rot="10800000">
        <a:off x="2525712" y="1790859"/>
        <a:ext cx="1075137" cy="1075137"/>
      </dsp:txXfrm>
    </dsp:sp>
    <dsp:sp modelId="{2BAB9A8A-29EB-415E-AF6B-A375415E71B3}">
      <dsp:nvSpPr>
        <dsp:cNvPr id="0" name=""/>
        <dsp:cNvSpPr/>
      </dsp:nvSpPr>
      <dsp:spPr>
        <a:xfrm rot="16200000">
          <a:off x="960172" y="1817589"/>
          <a:ext cx="1520474" cy="1520474"/>
        </a:xfrm>
        <a:prstGeom prst="pieWedg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Review</a:t>
          </a:r>
          <a:endParaRPr lang="en-GB" sz="1200" kern="1200" dirty="0"/>
        </a:p>
      </dsp:txBody>
      <dsp:txXfrm rot="5400000">
        <a:off x="1405509" y="1817589"/>
        <a:ext cx="1075137" cy="1075137"/>
      </dsp:txXfrm>
    </dsp:sp>
    <dsp:sp modelId="{40F3172E-6872-46DB-9F71-3183FDF4AA7C}">
      <dsp:nvSpPr>
        <dsp:cNvPr id="0" name=""/>
        <dsp:cNvSpPr/>
      </dsp:nvSpPr>
      <dsp:spPr>
        <a:xfrm>
          <a:off x="2228114" y="1439710"/>
          <a:ext cx="524967" cy="456493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B087E-2FDF-4942-9B5F-2E43B37DE8F3}">
      <dsp:nvSpPr>
        <dsp:cNvPr id="0" name=""/>
        <dsp:cNvSpPr/>
      </dsp:nvSpPr>
      <dsp:spPr>
        <a:xfrm rot="10800000">
          <a:off x="2228114" y="1615284"/>
          <a:ext cx="524967" cy="456493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B4915E-0590-49DA-970F-1EF5B013EBE4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38DC-652E-4005-8AED-5AD26BEB2544}" type="datetime1">
              <a:rPr lang="de-DE" smtClean="0"/>
              <a:pPr/>
              <a:t>04.06.2021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1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606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676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009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342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441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/>
              <a:t>Wählen Sie im Präsentationsmodus die Pfeile aus, um Links zu folgen.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/>
              <a:t>Wählen Sie im Präsentationsmodus die Pfeile aus, um Links zu folgen.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87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Textmasterformate durch Klicken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EBEB103-AD33-4173-83C1-72D65B12E924}" type="datetime1">
              <a:rPr lang="de-DE" noProof="0" smtClean="0"/>
              <a:t>04.06.2021</a:t>
            </a:fld>
            <a:endParaRPr lang="de-DE" noProof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10" name="Rechteck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Textmasterformat durch Klicken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1E631AE-9C9C-4876-AEEF-18EAF400C0F4}" type="datetime1">
              <a:rPr lang="de-DE" noProof="0" smtClean="0"/>
              <a:t>04.06.2021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0780" y="786819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de-DE" sz="6600" b="1" dirty="0">
                <a:solidFill>
                  <a:schemeClr val="bg1"/>
                </a:solidFill>
              </a:rPr>
              <a:t>Welcome </a:t>
            </a:r>
            <a:r>
              <a:rPr lang="de-DE" sz="6600" b="1" dirty="0" err="1">
                <a:solidFill>
                  <a:schemeClr val="bg1"/>
                </a:solidFill>
              </a:rPr>
              <a:t>to</a:t>
            </a:r>
            <a:r>
              <a:rPr lang="de-DE" sz="6600" b="1" dirty="0">
                <a:solidFill>
                  <a:schemeClr val="bg1"/>
                </a:solidFill>
              </a:rPr>
              <a:t> </a:t>
            </a:r>
            <a:r>
              <a:rPr lang="de-DE" sz="6600" b="1" dirty="0" err="1">
                <a:solidFill>
                  <a:schemeClr val="bg1"/>
                </a:solidFill>
              </a:rPr>
              <a:t>PyTym</a:t>
            </a:r>
            <a:endParaRPr lang="de-DE" sz="6600" b="1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857010"/>
          </a:xfrm>
        </p:spPr>
        <p:txBody>
          <a:bodyPr rtlCol="0">
            <a:normAutofit fontScale="55000" lnSpcReduction="20000"/>
          </a:bodyPr>
          <a:lstStyle/>
          <a:p>
            <a:pPr marL="0" indent="0" rtl="0">
              <a:buNone/>
            </a:pPr>
            <a:r>
              <a:rPr lang="de-DE" sz="290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Project on </a:t>
            </a:r>
            <a:r>
              <a:rPr lang="de-DE" sz="2900" b="1" i="1" dirty="0" err="1">
                <a:solidFill>
                  <a:schemeClr val="bg1"/>
                </a:solidFill>
                <a:latin typeface="+mj-lt"/>
              </a:rPr>
              <a:t>Timesheet</a:t>
            </a:r>
            <a:r>
              <a:rPr lang="de-DE" sz="2900" b="1" i="1" dirty="0">
                <a:solidFill>
                  <a:schemeClr val="bg1"/>
                </a:solidFill>
                <a:latin typeface="+mj-lt"/>
              </a:rPr>
              <a:t> Tracking, # die Ihnen die Arbeit erleichtern </a:t>
            </a:r>
          </a:p>
          <a:p>
            <a:pPr marL="0" indent="0" rtl="0">
              <a:buNone/>
            </a:pPr>
            <a:r>
              <a:rPr lang="de-DE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Author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 :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Priya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Subramanian</a:t>
            </a:r>
            <a:endParaRPr lang="de-DE" sz="2800" b="1" dirty="0">
              <a:solidFill>
                <a:schemeClr val="bg1"/>
              </a:solidFill>
              <a:latin typeface="+mj-lt"/>
            </a:endParaRPr>
          </a:p>
          <a:p>
            <a:pPr marL="0" indent="0" rtl="0">
              <a:buNone/>
            </a:pPr>
            <a:r>
              <a:rPr lang="de-DE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Released</a:t>
            </a:r>
            <a:r>
              <a:rPr lang="de-DE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 on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: 04 –June- 2021 </a:t>
            </a:r>
            <a:r>
              <a:rPr lang="de-DE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Version: 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1.0</a:t>
            </a:r>
          </a:p>
          <a:p>
            <a:pPr marL="0" indent="0" rtl="0">
              <a:buNone/>
            </a:pPr>
            <a:endParaRPr lang="de-DE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BA6E54-4E40-41B1-94EC-65933B9A5887}"/>
              </a:ext>
            </a:extLst>
          </p:cNvPr>
          <p:cNvSpPr/>
          <p:nvPr/>
        </p:nvSpPr>
        <p:spPr>
          <a:xfrm>
            <a:off x="6545299" y="5116404"/>
            <a:ext cx="5040804" cy="178510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200" b="0" cap="none" spc="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alfaview</a:t>
            </a:r>
            <a:r>
              <a:rPr lang="de-DE" sz="22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de-DE" sz="22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Course Name: </a:t>
            </a:r>
            <a:r>
              <a:rPr lang="de-DE" sz="2200" b="0" cap="none" spc="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Programing</a:t>
            </a:r>
            <a:r>
              <a:rPr lang="de-DE" sz="22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de-DE" sz="2200" b="0" cap="none" spc="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with</a:t>
            </a:r>
            <a:r>
              <a:rPr lang="de-DE" sz="22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Python</a:t>
            </a:r>
          </a:p>
          <a:p>
            <a:pPr algn="ctr"/>
            <a:r>
              <a:rPr lang="de-DE" sz="22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Professor: </a:t>
            </a:r>
            <a:r>
              <a:rPr lang="de-DE" sz="2200" b="0" cap="none" spc="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Dr.Eng</a:t>
            </a:r>
            <a:r>
              <a:rPr lang="de-DE" sz="22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Christoph Feiler</a:t>
            </a:r>
          </a:p>
          <a:p>
            <a:pPr algn="ctr"/>
            <a:r>
              <a:rPr lang="de-DE" sz="22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10.05.2021 – 04.06.2021</a:t>
            </a:r>
            <a:endParaRPr lang="de-DE" sz="22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de-DE" sz="22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365993" cy="640080"/>
          </a:xfrm>
        </p:spPr>
        <p:txBody>
          <a:bodyPr rtlCol="0">
            <a:noAutofit/>
          </a:bodyPr>
          <a:lstStyle/>
          <a:p>
            <a:pPr rtl="0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Login Proccess, help Kick-off and Access individual Account</a:t>
            </a: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030" y="1439197"/>
            <a:ext cx="3979009" cy="4577621"/>
          </a:xfrm>
          <a:prstGeom prst="rect">
            <a:avLst/>
          </a:prstGeom>
        </p:spPr>
      </p:pic>
      <p:sp>
        <p:nvSpPr>
          <p:cNvPr id="38" name="Inhaltsplatzhalt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2200" b="1" spc="300" dirty="0">
                <a:latin typeface="+mj-lt"/>
                <a:ea typeface="Gadugi" panose="020B0502040204020203" pitchFamily="34" charset="0"/>
              </a:rPr>
              <a:t>Registration and Login requires everywhere,  either you are filling any form or want to access any application. </a:t>
            </a:r>
            <a:r>
              <a:rPr lang="en-GB" sz="2200" b="1" spc="300" dirty="0" err="1">
                <a:latin typeface="+mj-lt"/>
                <a:ea typeface="Gadugi" panose="020B0502040204020203" pitchFamily="34" charset="0"/>
              </a:rPr>
              <a:t>PyTym</a:t>
            </a:r>
            <a:r>
              <a:rPr lang="en-GB" sz="2200" b="1" spc="300" dirty="0">
                <a:latin typeface="+mj-lt"/>
                <a:ea typeface="Gadugi" panose="020B0502040204020203" pitchFamily="34" charset="0"/>
              </a:rPr>
              <a:t> follows how to implement user registration and login in python.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Program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Login / Logout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Window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Inhaltsplatzhalt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Create Login Class </a:t>
            </a:r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inbuilt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below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uppieren 17" descr="Kleiner Kreis mit enthaltener Zahl 1 zur Angabe von Schritt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Ellipse 18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0" name="Textfeld 19" descr="Zahl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Inhaltsplatzhalter 17"/>
          <p:cNvSpPr txBox="1">
            <a:spLocks/>
          </p:cNvSpPr>
          <p:nvPr/>
        </p:nvSpPr>
        <p:spPr>
          <a:xfrm>
            <a:off x="1114984" y="1886425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de-DE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uppe 32" descr="Kleiner Kreis mit enthaltener Zahl 2 zur Angabe von Schritt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Ellipse 3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5" name="Textfeld 34" descr="Zahl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Inhaltsplatzhalter 17"/>
          <p:cNvSpPr txBox="1">
            <a:spLocks/>
          </p:cNvSpPr>
          <p:nvPr/>
        </p:nvSpPr>
        <p:spPr>
          <a:xfrm>
            <a:off x="1056513" y="2844450"/>
            <a:ext cx="4504252" cy="1446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de-D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Registeration</a:t>
            </a:r>
          </a:p>
        </p:txBody>
      </p:sp>
      <p:pic>
        <p:nvPicPr>
          <p:cNvPr id="29" name="Bild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640" y="1886425"/>
            <a:ext cx="1871331" cy="2931602"/>
          </a:xfrm>
          <a:prstGeom prst="rect">
            <a:avLst/>
          </a:prstGeom>
        </p:spPr>
      </p:pic>
      <p:grpSp>
        <p:nvGrpSpPr>
          <p:cNvPr id="22" name="Gruppieren 21" descr="Kleiner Kreis mit enthaltener Zahl 3 zur Angabe von Schritt 3"/>
          <p:cNvGrpSpPr/>
          <p:nvPr/>
        </p:nvGrpSpPr>
        <p:grpSpPr bwMode="blackWhite">
          <a:xfrm>
            <a:off x="556805" y="3825069"/>
            <a:ext cx="558179" cy="409838"/>
            <a:chOff x="6953426" y="711274"/>
            <a:chExt cx="558179" cy="409838"/>
          </a:xfrm>
        </p:grpSpPr>
        <p:sp>
          <p:nvSpPr>
            <p:cNvPr id="24" name="Ellipse 2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0" name="Textfeld 29" descr="Zahl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Inhaltsplatzhalter 17"/>
          <p:cNvSpPr txBox="1">
            <a:spLocks/>
          </p:cNvSpPr>
          <p:nvPr/>
        </p:nvSpPr>
        <p:spPr>
          <a:xfrm>
            <a:off x="1119877" y="3825069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Confirm Registeration</a:t>
            </a:r>
            <a:endParaRPr lang="de-DE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23" name="Bild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033" y="1320664"/>
            <a:ext cx="3579971" cy="3837173"/>
          </a:xfrm>
          <a:prstGeom prst="rect">
            <a:avLst/>
          </a:prstGeom>
        </p:spPr>
      </p:pic>
      <p:grpSp>
        <p:nvGrpSpPr>
          <p:cNvPr id="37" name="Gruppe 36" descr="Kleiner Kreis mit enthaltener Zahl 4 zur Angabe von Schritt 4"/>
          <p:cNvGrpSpPr/>
          <p:nvPr/>
        </p:nvGrpSpPr>
        <p:grpSpPr bwMode="blackWhite">
          <a:xfrm>
            <a:off x="590083" y="4729903"/>
            <a:ext cx="558179" cy="409838"/>
            <a:chOff x="6953426" y="711274"/>
            <a:chExt cx="558179" cy="409838"/>
          </a:xfrm>
        </p:grpSpPr>
        <p:sp>
          <p:nvSpPr>
            <p:cNvPr id="38" name="Ellipse 37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9" name="Textfeld 38" descr="Zahl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Inhaltsplatzhalter 17"/>
          <p:cNvSpPr txBox="1">
            <a:spLocks/>
          </p:cNvSpPr>
          <p:nvPr/>
        </p:nvSpPr>
        <p:spPr>
          <a:xfrm>
            <a:off x="1308439" y="4708955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de-D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Logout</a:t>
            </a:r>
          </a:p>
        </p:txBody>
      </p:sp>
      <p:sp>
        <p:nvSpPr>
          <p:cNvPr id="26" name="Inhaltsplatzhalter 17">
            <a:extLst>
              <a:ext uri="{FF2B5EF4-FFF2-40B4-BE49-F238E27FC236}">
                <a16:creationId xmlns:a16="http://schemas.microsoft.com/office/drawing/2014/main" id="{29AAD2EB-0D74-4BA8-B553-391D406D2A9D}"/>
              </a:ext>
            </a:extLst>
          </p:cNvPr>
          <p:cNvSpPr txBox="1">
            <a:spLocks/>
          </p:cNvSpPr>
          <p:nvPr/>
        </p:nvSpPr>
        <p:spPr>
          <a:xfrm>
            <a:off x="1086951" y="1841321"/>
            <a:ext cx="4504252" cy="1446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de-DE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Verify</a:t>
            </a:r>
            <a:r>
              <a:rPr lang="de-D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Login 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DC280311-5116-4055-BC6D-FD061690D99C}"/>
              </a:ext>
            </a:extLst>
          </p:cNvPr>
          <p:cNvCxnSpPr>
            <a:cxnSpLocks/>
          </p:cNvCxnSpPr>
          <p:nvPr/>
        </p:nvCxnSpPr>
        <p:spPr>
          <a:xfrm>
            <a:off x="2004969" y="2061467"/>
            <a:ext cx="3779337" cy="252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84250B62-52B5-4A76-BDB4-2228994DE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764" y="4429413"/>
            <a:ext cx="3839111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Challenges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Errors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3535440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de-DE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de-DE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</a:t>
            </a:r>
            <a:r>
              <a:rPr lang="de-DE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de-DE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de-DE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de-DE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unique</a:t>
            </a:r>
            <a:r>
              <a:rPr lang="de-DE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Key and must </a:t>
            </a:r>
            <a:r>
              <a:rPr lang="de-DE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</a:t>
            </a:r>
            <a:r>
              <a:rPr lang="de-DE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incremented</a:t>
            </a:r>
            <a:r>
              <a:rPr lang="de-DE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</a:t>
            </a:r>
            <a:r>
              <a:rPr lang="de-DE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time. The </a:t>
            </a:r>
            <a:r>
              <a:rPr lang="de-DE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</a:t>
            </a:r>
            <a:r>
              <a:rPr lang="de-DE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de-DE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de-DE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</a:t>
            </a:r>
            <a:r>
              <a:rPr lang="de-DE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ID </a:t>
            </a:r>
            <a:r>
              <a:rPr lang="de-DE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de-DE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100. </a:t>
            </a:r>
            <a:r>
              <a:rPr lang="de-DE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Inspite</a:t>
            </a:r>
            <a:r>
              <a:rPr lang="de-DE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de-DE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setting</a:t>
            </a:r>
            <a:r>
              <a:rPr lang="de-DE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de-DE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ID global, </a:t>
            </a:r>
            <a:r>
              <a:rPr lang="de-DE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</a:t>
            </a:r>
            <a:r>
              <a:rPr lang="de-DE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always</a:t>
            </a:r>
            <a:r>
              <a:rPr lang="de-DE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had</a:t>
            </a:r>
            <a:r>
              <a:rPr lang="de-DE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de-DE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</a:t>
            </a:r>
            <a:r>
              <a:rPr lang="de-DE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de-DE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de-DE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setting</a:t>
            </a:r>
            <a:r>
              <a:rPr lang="de-DE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de-DE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100 and </a:t>
            </a:r>
            <a:r>
              <a:rPr lang="de-DE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</a:t>
            </a:r>
            <a:r>
              <a:rPr lang="de-DE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resolved</a:t>
            </a:r>
            <a:r>
              <a:rPr lang="de-DE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de-D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</a:t>
            </a:r>
            <a:r>
              <a:rPr lang="de-D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de-D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</a:t>
            </a:r>
            <a:r>
              <a:rPr lang="de-D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Team </a:t>
            </a:r>
            <a:r>
              <a:rPr lang="de-DE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combining</a:t>
            </a:r>
            <a:r>
              <a:rPr lang="de-D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Agile </a:t>
            </a:r>
            <a:r>
              <a:rPr lang="de-DE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Methodolgy</a:t>
            </a:r>
            <a:r>
              <a:rPr lang="de-D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de-DE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resolved</a:t>
            </a:r>
            <a:r>
              <a:rPr lang="de-D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de-D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issue</a:t>
            </a:r>
            <a:r>
              <a:rPr lang="de-D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de-DE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de-DE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E0F8AE4-BBB9-43D1-820E-F411623E2B7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236440" y="314411"/>
            <a:ext cx="7659149" cy="6463894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0C8916F-F970-4322-86E3-CC77A968ACEE}"/>
              </a:ext>
            </a:extLst>
          </p:cNvPr>
          <p:cNvSpPr txBox="1"/>
          <p:nvPr/>
        </p:nvSpPr>
        <p:spPr>
          <a:xfrm>
            <a:off x="2246670" y="3523160"/>
            <a:ext cx="110017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u="sng" dirty="0"/>
              <a:t>Problem</a:t>
            </a:r>
            <a:r>
              <a:rPr lang="de-DE" dirty="0"/>
              <a:t> </a:t>
            </a:r>
            <a:endParaRPr lang="en-GB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605E163-D0DD-4C75-8A5D-1EE7E03B7235}"/>
              </a:ext>
            </a:extLst>
          </p:cNvPr>
          <p:cNvSpPr txBox="1"/>
          <p:nvPr/>
        </p:nvSpPr>
        <p:spPr>
          <a:xfrm>
            <a:off x="2715510" y="4409240"/>
            <a:ext cx="109036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/>
              <a:t>Solution</a:t>
            </a:r>
            <a:r>
              <a:rPr lang="de-DE" dirty="0"/>
              <a:t> </a:t>
            </a:r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4CD3B60-231A-4AD7-9B51-82C6AA76C29B}"/>
              </a:ext>
            </a:extLst>
          </p:cNvPr>
          <p:cNvSpPr txBox="1"/>
          <p:nvPr/>
        </p:nvSpPr>
        <p:spPr>
          <a:xfrm>
            <a:off x="3215917" y="5250666"/>
            <a:ext cx="86113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err="1"/>
              <a:t>Result</a:t>
            </a:r>
            <a:r>
              <a:rPr lang="de-DE" dirty="0"/>
              <a:t> </a:t>
            </a:r>
            <a:endParaRPr lang="en-GB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16F4132-EF83-4FF6-975A-6A267BF1F429}"/>
              </a:ext>
            </a:extLst>
          </p:cNvPr>
          <p:cNvCxnSpPr>
            <a:cxnSpLocks/>
          </p:cNvCxnSpPr>
          <p:nvPr/>
        </p:nvCxnSpPr>
        <p:spPr>
          <a:xfrm flipV="1">
            <a:off x="3548543" y="2103205"/>
            <a:ext cx="1459685" cy="230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2F8F670-C012-4752-B33B-D4F1935E2A2C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77050" y="3280095"/>
            <a:ext cx="6325299" cy="215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49BF5FD-C546-47BE-B32A-4E7783F4D0B3}"/>
              </a:ext>
            </a:extLst>
          </p:cNvPr>
          <p:cNvCxnSpPr>
            <a:cxnSpLocks/>
          </p:cNvCxnSpPr>
          <p:nvPr/>
        </p:nvCxnSpPr>
        <p:spPr>
          <a:xfrm flipV="1">
            <a:off x="3322040" y="1174460"/>
            <a:ext cx="5444455" cy="271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Setting up my Database (Data Structure)</a:t>
            </a:r>
            <a:endParaRPr lang="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Inhaltsplatzhalter 17"/>
          <p:cNvSpPr txBox="1">
            <a:spLocks/>
          </p:cNvSpPr>
          <p:nvPr/>
        </p:nvSpPr>
        <p:spPr>
          <a:xfrm>
            <a:off x="541610" y="1336619"/>
            <a:ext cx="4012102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de-DE" dirty="0"/>
              <a:t>After </a:t>
            </a:r>
            <a:r>
              <a:rPr lang="de-DE" dirty="0" err="1"/>
              <a:t>receiving</a:t>
            </a:r>
            <a:r>
              <a:rPr lang="de-DE" dirty="0"/>
              <a:t> multiple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challenge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arrange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build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Data </a:t>
            </a:r>
            <a:r>
              <a:rPr lang="de-DE" dirty="0" err="1"/>
              <a:t>Structure</a:t>
            </a:r>
            <a:r>
              <a:rPr lang="de-DE" dirty="0"/>
              <a:t>.</a:t>
            </a:r>
            <a:endParaRPr lang="de" dirty="0"/>
          </a:p>
        </p:txBody>
      </p:sp>
      <p:grpSp>
        <p:nvGrpSpPr>
          <p:cNvPr id="13" name="Gruppe 12" descr="Kleiner Kreis mit enthaltener Zahl 1 zur Angabe von Schritt 1"/>
          <p:cNvGrpSpPr/>
          <p:nvPr/>
        </p:nvGrpSpPr>
        <p:grpSpPr bwMode="blackWhite">
          <a:xfrm>
            <a:off x="566505" y="2241847"/>
            <a:ext cx="558179" cy="409838"/>
            <a:chOff x="6953426" y="711274"/>
            <a:chExt cx="558179" cy="409838"/>
          </a:xfrm>
        </p:grpSpPr>
        <p:sp>
          <p:nvSpPr>
            <p:cNvPr id="14" name="Ellipse 1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5" name="Textfeld 14" descr="Zahl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Inhaltsplatzhalter 17"/>
          <p:cNvSpPr txBox="1">
            <a:spLocks/>
          </p:cNvSpPr>
          <p:nvPr/>
        </p:nvSpPr>
        <p:spPr>
          <a:xfrm>
            <a:off x="1145267" y="3336321"/>
            <a:ext cx="2844961" cy="102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Login Session, extracting basic details like </a:t>
            </a:r>
            <a:r>
              <a:rPr lang="de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Employee ID, </a:t>
            </a:r>
            <a:r>
              <a:rPr lang="en-GB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Log-in Date, Log-in Time,</a:t>
            </a: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Name etc</a:t>
            </a:r>
            <a:r>
              <a:rPr lang="d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18" name="Gruppieren 17" descr="Kleiner Kreis mit enthaltener Zahl 2 zur Angabe von Schritt 2"/>
          <p:cNvGrpSpPr/>
          <p:nvPr/>
        </p:nvGrpSpPr>
        <p:grpSpPr bwMode="blackWhite">
          <a:xfrm>
            <a:off x="566505" y="3579983"/>
            <a:ext cx="558179" cy="409838"/>
            <a:chOff x="6953426" y="711274"/>
            <a:chExt cx="558179" cy="409838"/>
          </a:xfrm>
        </p:grpSpPr>
        <p:sp>
          <p:nvSpPr>
            <p:cNvPr id="23" name="Ellipse 22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24" name="Textfeld 23" descr="Zahl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Inhaltsplatzhalter 17"/>
          <p:cNvSpPr txBox="1">
            <a:spLocks/>
          </p:cNvSpPr>
          <p:nvPr/>
        </p:nvSpPr>
        <p:spPr>
          <a:xfrm>
            <a:off x="1193302" y="2103070"/>
            <a:ext cx="2795363" cy="1447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Retrieving fist Info from the User during </a:t>
            </a:r>
            <a:r>
              <a:rPr lang="en-GB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registeration</a:t>
            </a: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saving this in to our database on Register. </a:t>
            </a:r>
            <a:r>
              <a:rPr lang="de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New Registeration</a:t>
            </a:r>
            <a:r>
              <a:rPr lang="de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en-GB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Save+Create</a:t>
            </a:r>
            <a:r>
              <a:rPr lang="en-GB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Acct</a:t>
            </a:r>
            <a:r>
              <a:rPr lang="d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26" name="Gruppieren 25" descr="Kleiner Kreis mit enthaltener Zahl 3 zur Angabe von Schritt 3"/>
          <p:cNvGrpSpPr/>
          <p:nvPr/>
        </p:nvGrpSpPr>
        <p:grpSpPr bwMode="blackWhite">
          <a:xfrm>
            <a:off x="557319" y="4435672"/>
            <a:ext cx="558179" cy="409838"/>
            <a:chOff x="6953426" y="711274"/>
            <a:chExt cx="558179" cy="409838"/>
          </a:xfrm>
        </p:grpSpPr>
        <p:sp>
          <p:nvSpPr>
            <p:cNvPr id="27" name="Ellipse 26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28" name="Textfeld 27" descr="Zahl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Inhaltsplatzhalter 17"/>
          <p:cNvSpPr txBox="1">
            <a:spLocks/>
          </p:cNvSpPr>
          <p:nvPr/>
        </p:nvSpPr>
        <p:spPr>
          <a:xfrm>
            <a:off x="1076798" y="4451961"/>
            <a:ext cx="2928807" cy="1263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 to adding </a:t>
            </a:r>
            <a:r>
              <a:rPr lang="en-GB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Logout</a:t>
            </a:r>
            <a:r>
              <a:rPr lang="de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Time</a:t>
            </a:r>
            <a:r>
              <a:rPr lang="d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the solution was to choose a unique Key, which is </a:t>
            </a:r>
            <a:r>
              <a:rPr lang="en-GB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Tuple </a:t>
            </a:r>
            <a:r>
              <a:rPr lang="d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  <p:sp>
        <p:nvSpPr>
          <p:cNvPr id="17" name="Inhaltsplatzhalter 17"/>
          <p:cNvSpPr txBox="1">
            <a:spLocks/>
          </p:cNvSpPr>
          <p:nvPr/>
        </p:nvSpPr>
        <p:spPr>
          <a:xfrm>
            <a:off x="628961" y="5832234"/>
            <a:ext cx="6099760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en-GB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Extra Information</a:t>
            </a:r>
            <a:r>
              <a:rPr lang="de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</a:rPr>
              <a:t>This</a:t>
            </a:r>
            <a:r>
              <a:rPr lang="de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dirty="0">
                <a:solidFill>
                  <a:srgbClr val="40404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Key-value data structure</a:t>
            </a:r>
            <a:r>
              <a:rPr lang="de" dirty="0">
                <a:solidFill>
                  <a:srgbClr val="40404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offers lot of </a:t>
            </a: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Flexibility.</a:t>
            </a:r>
            <a:endParaRPr lang="d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0" name="Gerader Verbinder 19" descr="Hellgraue Linie, die Text und Bilder für das Morphen-Beispiel zeigt"/>
          <p:cNvCxnSpPr/>
          <p:nvPr/>
        </p:nvCxnSpPr>
        <p:spPr>
          <a:xfrm>
            <a:off x="6872938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 descr="Großer blauer Kreis mit einem enthaltenen kleinen hellblauen Kreis"/>
          <p:cNvSpPr/>
          <p:nvPr/>
        </p:nvSpPr>
        <p:spPr>
          <a:xfrm>
            <a:off x="4353154" y="1706510"/>
            <a:ext cx="2447676" cy="225909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Key</a:t>
            </a:r>
          </a:p>
        </p:txBody>
      </p:sp>
      <p:sp>
        <p:nvSpPr>
          <p:cNvPr id="11" name="Ellipse 10" descr="Kleiner hellblauer Kreis in einem großen dunkelblauen Kreis"/>
          <p:cNvSpPr/>
          <p:nvPr/>
        </p:nvSpPr>
        <p:spPr bwMode="ltGray">
          <a:xfrm>
            <a:off x="5039952" y="2354882"/>
            <a:ext cx="1074080" cy="9438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Value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F93D7E-912F-4E64-98D1-27BBD52F2FFC}"/>
              </a:ext>
            </a:extLst>
          </p:cNvPr>
          <p:cNvSpPr txBox="1"/>
          <p:nvPr/>
        </p:nvSpPr>
        <p:spPr>
          <a:xfrm>
            <a:off x="4859530" y="1806054"/>
            <a:ext cx="2102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Tuple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creates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unique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Key </a:t>
            </a:r>
            <a:endParaRPr lang="en-GB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3F6BE731-DD08-4021-94BA-D119D7A655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3009960"/>
              </p:ext>
            </p:extLst>
          </p:nvPr>
        </p:nvGraphicFramePr>
        <p:xfrm>
          <a:off x="7547690" y="1564846"/>
          <a:ext cx="3742411" cy="4261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366" y="408035"/>
            <a:ext cx="6877119" cy="640080"/>
          </a:xfrm>
        </p:spPr>
        <p:txBody>
          <a:bodyPr rtlCol="0">
            <a:normAutofit fontScale="90000"/>
          </a:bodyPr>
          <a:lstStyle/>
          <a:p>
            <a:pPr lvl="0" rtl="0"/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Calculating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Log-Out (Time Delta, Overtime,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Salary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Inhaltsplatzhalter 17"/>
          <p:cNvSpPr txBox="1">
            <a:spLocks/>
          </p:cNvSpPr>
          <p:nvPr/>
        </p:nvSpPr>
        <p:spPr>
          <a:xfrm>
            <a:off x="8570243" y="52797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de-DE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BDCECA0-22CA-4D4C-949B-AF33842A87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03" t="-44771" r="1557" b="45077"/>
          <a:stretch/>
        </p:blipFill>
        <p:spPr>
          <a:xfrm>
            <a:off x="630366" y="-1369133"/>
            <a:ext cx="7438609" cy="636813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64BA9A3-9124-4E16-8E51-F8D1B330EF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1685" t="61414" r="31134" b="-619"/>
          <a:stretch/>
        </p:blipFill>
        <p:spPr>
          <a:xfrm>
            <a:off x="1905026" y="2697364"/>
            <a:ext cx="8938411" cy="2688672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6961D53-F1C2-4EF3-A829-010DA1FB6E71}"/>
              </a:ext>
            </a:extLst>
          </p:cNvPr>
          <p:cNvCxnSpPr>
            <a:cxnSpLocks/>
          </p:cNvCxnSpPr>
          <p:nvPr/>
        </p:nvCxnSpPr>
        <p:spPr>
          <a:xfrm>
            <a:off x="2465289" y="2777706"/>
            <a:ext cx="2206479" cy="32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4E5B8E3-BCA9-4B73-92F0-30B18E52F1D7}"/>
              </a:ext>
            </a:extLst>
          </p:cNvPr>
          <p:cNvCxnSpPr>
            <a:cxnSpLocks/>
          </p:cNvCxnSpPr>
          <p:nvPr/>
        </p:nvCxnSpPr>
        <p:spPr>
          <a:xfrm>
            <a:off x="2251494" y="3269411"/>
            <a:ext cx="2420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54AA689-BB5B-411A-8452-B865D0EB4372}"/>
              </a:ext>
            </a:extLst>
          </p:cNvPr>
          <p:cNvCxnSpPr>
            <a:cxnSpLocks/>
          </p:cNvCxnSpPr>
          <p:nvPr/>
        </p:nvCxnSpPr>
        <p:spPr>
          <a:xfrm flipV="1">
            <a:off x="2380891" y="3495525"/>
            <a:ext cx="2225615" cy="25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07DA8A7-A66A-4F57-8106-D5DDC1F323C3}"/>
              </a:ext>
            </a:extLst>
          </p:cNvPr>
          <p:cNvCxnSpPr/>
          <p:nvPr/>
        </p:nvCxnSpPr>
        <p:spPr>
          <a:xfrm flipV="1">
            <a:off x="2760453" y="3622491"/>
            <a:ext cx="1911315" cy="7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C4C5EC8-6ECF-47D4-A497-561D147D973C}"/>
              </a:ext>
            </a:extLst>
          </p:cNvPr>
          <p:cNvCxnSpPr>
            <a:cxnSpLocks/>
          </p:cNvCxnSpPr>
          <p:nvPr/>
        </p:nvCxnSpPr>
        <p:spPr>
          <a:xfrm flipV="1">
            <a:off x="2605177" y="3897479"/>
            <a:ext cx="2001329" cy="986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8832518" cy="640080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„Access and Plot " Data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stored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Systematical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Method.</a:t>
            </a:r>
          </a:p>
        </p:txBody>
      </p:sp>
      <p:sp>
        <p:nvSpPr>
          <p:cNvPr id="38" name="Inhaltsplatzhalter 17"/>
          <p:cNvSpPr txBox="1">
            <a:spLocks/>
          </p:cNvSpPr>
          <p:nvPr/>
        </p:nvSpPr>
        <p:spPr>
          <a:xfrm>
            <a:off x="541609" y="1296100"/>
            <a:ext cx="5338165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de-DE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Worked</a:t>
            </a:r>
            <a:r>
              <a:rPr lang="de-D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de-DE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ttk</a:t>
            </a:r>
            <a:r>
              <a:rPr lang="de-DE" sz="1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Tkinter</a:t>
            </a:r>
            <a:endParaRPr lang="de-DE" sz="16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spcAft>
                <a:spcPts val="2000"/>
              </a:spcAft>
              <a:buNone/>
            </a:pPr>
            <a:r>
              <a:rPr lang="de-DE" sz="1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Implemeted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below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main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 Design Frame :</a:t>
            </a:r>
          </a:p>
        </p:txBody>
      </p:sp>
      <p:grpSp>
        <p:nvGrpSpPr>
          <p:cNvPr id="4" name="Gruppe 3" descr="Kleiner Kreis mit enthaltener Zahl 1 zur Angabe von Schritt 1"/>
          <p:cNvGrpSpPr/>
          <p:nvPr/>
        </p:nvGrpSpPr>
        <p:grpSpPr bwMode="blackWhite">
          <a:xfrm>
            <a:off x="558723" y="2638502"/>
            <a:ext cx="558179" cy="409838"/>
            <a:chOff x="6953426" y="711274"/>
            <a:chExt cx="558179" cy="409838"/>
          </a:xfrm>
        </p:grpSpPr>
        <p:sp>
          <p:nvSpPr>
            <p:cNvPr id="2" name="Ellipse 1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" name="Textfeld 2" descr="Zahl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Inhaltsplatzhalter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de-DE" sz="2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Notebook </a:t>
            </a:r>
            <a:r>
              <a:rPr lang="de-DE" sz="2400" b="1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ttk</a:t>
            </a:r>
            <a:endParaRPr lang="de-DE" sz="2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feld 16" descr="Mich auswählen"/>
          <p:cNvSpPr txBox="1"/>
          <p:nvPr/>
        </p:nvSpPr>
        <p:spPr>
          <a:xfrm>
            <a:off x="6125964" y="1544327"/>
            <a:ext cx="1421388" cy="469171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0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de-DE" b="1" kern="1000" spc="100" dirty="0"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Demo </a:t>
            </a:r>
            <a:r>
              <a:rPr lang="de-DE" b="1" kern="1000" spc="100" dirty="0" err="1"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Employee</a:t>
            </a:r>
            <a:r>
              <a:rPr lang="de-DE" b="1" kern="1000" spc="100" dirty="0"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 Portal </a:t>
            </a:r>
            <a:endParaRPr lang="de-DE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" name="Bild 23" descr="Gekrümmter Pfeil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3007688" y="245286"/>
            <a:ext cx="2038569" cy="2920333"/>
          </a:xfrm>
          <a:prstGeom prst="rect">
            <a:avLst/>
          </a:prstGeom>
        </p:spPr>
      </p:pic>
      <p:grpSp>
        <p:nvGrpSpPr>
          <p:cNvPr id="19" name="Gruppe 18" descr="Kleiner Kreis mit enthaltener Zahl 2 zur Angabe von Schritt 2"/>
          <p:cNvGrpSpPr/>
          <p:nvPr/>
        </p:nvGrpSpPr>
        <p:grpSpPr bwMode="blackWhite">
          <a:xfrm>
            <a:off x="557319" y="3496879"/>
            <a:ext cx="558179" cy="409838"/>
            <a:chOff x="6953426" y="711274"/>
            <a:chExt cx="558179" cy="409838"/>
          </a:xfrm>
        </p:grpSpPr>
        <p:sp>
          <p:nvSpPr>
            <p:cNvPr id="20" name="Ellipse 19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1" name="Textfeld 20" descr="Zahl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Inhaltsplatzhalter 17"/>
          <p:cNvSpPr txBox="1">
            <a:spLocks/>
          </p:cNvSpPr>
          <p:nvPr/>
        </p:nvSpPr>
        <p:spPr>
          <a:xfrm>
            <a:off x="1091874" y="3529910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de-DE" sz="2400" b="1" dirty="0" err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Treeview</a:t>
            </a:r>
            <a:r>
              <a:rPr lang="de-DE" sz="24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b="1" dirty="0" err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ttk</a:t>
            </a:r>
            <a:endParaRPr lang="de-DE" sz="240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1" name="Gruppe 30" descr="Kleiner Kreis mit enthaltener Zahl 3 zur Angabe von Schritt 3"/>
          <p:cNvGrpSpPr/>
          <p:nvPr/>
        </p:nvGrpSpPr>
        <p:grpSpPr bwMode="blackWhite">
          <a:xfrm>
            <a:off x="557319" y="4263506"/>
            <a:ext cx="558179" cy="409838"/>
            <a:chOff x="6953426" y="711274"/>
            <a:chExt cx="558179" cy="409838"/>
          </a:xfrm>
        </p:grpSpPr>
        <p:sp>
          <p:nvSpPr>
            <p:cNvPr id="32" name="Ellipse 31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3" name="Textfeld 32" descr="Zahl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Inhaltsplatzhalter 17"/>
          <p:cNvSpPr txBox="1">
            <a:spLocks/>
          </p:cNvSpPr>
          <p:nvPr/>
        </p:nvSpPr>
        <p:spPr>
          <a:xfrm>
            <a:off x="1064636" y="4303697"/>
            <a:ext cx="2134038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 rtl="0">
              <a:spcAft>
                <a:spcPts val="2000"/>
              </a:spcAft>
              <a:buNone/>
            </a:pPr>
            <a:r>
              <a:rPr lang="de-DE" sz="1800" b="1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Canvas </a:t>
            </a:r>
            <a:r>
              <a:rPr lang="de-DE" sz="1800" b="1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Matplotlib.pyplot</a:t>
            </a:r>
            <a:endParaRPr lang="de-DE" sz="1800" b="1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 rotWithShape="1">
          <a:blip r:embed="rId4"/>
          <a:srcRect t="-1" r="924" b="8219"/>
          <a:stretch/>
        </p:blipFill>
        <p:spPr>
          <a:xfrm>
            <a:off x="3173364" y="2404853"/>
            <a:ext cx="6716005" cy="3583023"/>
          </a:xfrm>
          <a:prstGeom prst="rect">
            <a:avLst/>
          </a:prstGeom>
        </p:spPr>
      </p:pic>
      <p:cxnSp>
        <p:nvCxnSpPr>
          <p:cNvPr id="10" name="Verbinder: gekrümmt 9">
            <a:extLst>
              <a:ext uri="{FF2B5EF4-FFF2-40B4-BE49-F238E27FC236}">
                <a16:creationId xmlns:a16="http://schemas.microsoft.com/office/drawing/2014/main" id="{E17A53DE-086C-4CD8-B0D0-F6FE455C26A4}"/>
              </a:ext>
            </a:extLst>
          </p:cNvPr>
          <p:cNvCxnSpPr>
            <a:cxnSpLocks/>
          </p:cNvCxnSpPr>
          <p:nvPr/>
        </p:nvCxnSpPr>
        <p:spPr>
          <a:xfrm flipV="1">
            <a:off x="3148465" y="2678694"/>
            <a:ext cx="598788" cy="21954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krümmt 25">
            <a:extLst>
              <a:ext uri="{FF2B5EF4-FFF2-40B4-BE49-F238E27FC236}">
                <a16:creationId xmlns:a16="http://schemas.microsoft.com/office/drawing/2014/main" id="{9CA0358C-9010-436B-B7FF-939AC9D3A58D}"/>
              </a:ext>
            </a:extLst>
          </p:cNvPr>
          <p:cNvCxnSpPr>
            <a:cxnSpLocks/>
          </p:cNvCxnSpPr>
          <p:nvPr/>
        </p:nvCxnSpPr>
        <p:spPr>
          <a:xfrm>
            <a:off x="2923429" y="3606653"/>
            <a:ext cx="4672627" cy="53702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krümmt 26">
            <a:extLst>
              <a:ext uri="{FF2B5EF4-FFF2-40B4-BE49-F238E27FC236}">
                <a16:creationId xmlns:a16="http://schemas.microsoft.com/office/drawing/2014/main" id="{7CE21CAA-3252-4D96-B925-302800970417}"/>
              </a:ext>
            </a:extLst>
          </p:cNvPr>
          <p:cNvCxnSpPr>
            <a:cxnSpLocks/>
          </p:cNvCxnSpPr>
          <p:nvPr/>
        </p:nvCxnSpPr>
        <p:spPr>
          <a:xfrm flipV="1">
            <a:off x="1944020" y="4089594"/>
            <a:ext cx="1503839" cy="35431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de-DE" sz="4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PyTym</a:t>
            </a:r>
            <a:r>
              <a:rPr lang="de-DE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4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Advancements</a:t>
            </a:r>
            <a:endParaRPr lang="de-DE" sz="4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9E045124-04AD-43E2-8B3D-E216BA2BD4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2271617"/>
              </p:ext>
            </p:extLst>
          </p:nvPr>
        </p:nvGraphicFramePr>
        <p:xfrm>
          <a:off x="2934673" y="2925984"/>
          <a:ext cx="4981196" cy="3511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Success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without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Team ?</a:t>
            </a:r>
          </a:p>
        </p:txBody>
      </p:sp>
      <p:sp>
        <p:nvSpPr>
          <p:cNvPr id="12" name="Inhaltsplatzhalter 17">
            <a:extLst>
              <a:ext uri="{FF2B5EF4-FFF2-40B4-BE49-F238E27FC236}">
                <a16:creationId xmlns:a16="http://schemas.microsoft.com/office/drawing/2014/main" id="{461C7FFA-D881-491B-8A52-CFC6668200AC}"/>
              </a:ext>
            </a:extLst>
          </p:cNvPr>
          <p:cNvSpPr txBox="1">
            <a:spLocks/>
          </p:cNvSpPr>
          <p:nvPr/>
        </p:nvSpPr>
        <p:spPr>
          <a:xfrm>
            <a:off x="3959352" y="3712129"/>
            <a:ext cx="7366035" cy="3787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de-DE" sz="5400" b="1" dirty="0" err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</a:t>
            </a:r>
            <a:r>
              <a:rPr lang="de-DE" sz="54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5400" b="1" dirty="0" err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r>
              <a:rPr lang="de-DE" sz="54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 rtl="0">
              <a:spcAft>
                <a:spcPts val="2000"/>
              </a:spcAft>
              <a:buNone/>
            </a:pPr>
            <a:r>
              <a:rPr lang="de-DE" sz="18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all </a:t>
            </a:r>
            <a:r>
              <a:rPr lang="de-DE" sz="1800" b="1" dirty="0" err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</a:t>
            </a:r>
            <a:r>
              <a:rPr lang="de-DE" sz="18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Team Members,</a:t>
            </a:r>
          </a:p>
          <a:p>
            <a:pPr marL="0" indent="0" rtl="0">
              <a:spcAft>
                <a:spcPts val="2000"/>
              </a:spcAft>
              <a:buNone/>
            </a:pPr>
            <a:r>
              <a:rPr lang="de-DE" sz="18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</a:t>
            </a:r>
            <a:r>
              <a:rPr lang="de-DE" sz="1800" b="1" dirty="0" err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</a:t>
            </a:r>
            <a:r>
              <a:rPr lang="de-DE" sz="18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800" b="1" dirty="0" err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Colleagues</a:t>
            </a:r>
            <a:r>
              <a:rPr lang="de-DE" sz="18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pPr marL="0" indent="0" rtl="0">
              <a:spcAft>
                <a:spcPts val="2000"/>
              </a:spcAft>
              <a:buNone/>
            </a:pPr>
            <a:r>
              <a:rPr lang="de-DE" sz="18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de-DE" sz="1800" b="1" dirty="0" err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Dr.Eng</a:t>
            </a:r>
            <a:r>
              <a:rPr lang="de-DE" sz="18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Feiler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de-DE" sz="18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&amp; </a:t>
            </a:r>
            <a:r>
              <a:rPr lang="de-DE" sz="1800" b="1" dirty="0" err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</a:t>
            </a:r>
            <a:r>
              <a:rPr lang="de-DE" sz="18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800" b="1" dirty="0" err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Daughters</a:t>
            </a:r>
            <a:r>
              <a:rPr lang="de-DE" sz="18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05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de-DE" sz="1050" b="1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who</a:t>
            </a:r>
            <a:r>
              <a:rPr lang="de-DE" sz="105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050" b="1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sacrificed</a:t>
            </a:r>
            <a:r>
              <a:rPr lang="de-DE" sz="105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050" b="1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their</a:t>
            </a:r>
            <a:r>
              <a:rPr lang="de-DE" sz="105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050" b="1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Pfingst</a:t>
            </a:r>
            <a:r>
              <a:rPr lang="de-DE" sz="105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050" b="1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Vaccation</a:t>
            </a:r>
            <a:r>
              <a:rPr lang="de-DE" sz="105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de-DE" sz="18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64101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illkommenD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0_TF10001108.potx" id="{757FD0D8-8A59-4BC4-90CE-49F6654C71A8}" vid="{8DDB88D7-B477-4043-BB94-B17E4F46CA8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openxmlformats.org/package/2006/metadata/core-properties"/>
    <ds:schemaRef ds:uri="71af3243-3dd4-4a8d-8c0d-dd76da1f02a5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16c05727-aa75-4e4a-9b5f-8a80a116589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Willkommen bei PowerPoint 2016</Template>
  <TotalTime>0</TotalTime>
  <Words>369</Words>
  <Application>Microsoft Office PowerPoint</Application>
  <PresentationFormat>Breitbild</PresentationFormat>
  <Paragraphs>79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SimHei</vt:lpstr>
      <vt:lpstr>Arial</vt:lpstr>
      <vt:lpstr>Calibri</vt:lpstr>
      <vt:lpstr>Gadugi</vt:lpstr>
      <vt:lpstr>Segoe UI</vt:lpstr>
      <vt:lpstr>Segoe UI Light</vt:lpstr>
      <vt:lpstr>Segoe UI Semibold</vt:lpstr>
      <vt:lpstr>Times New Roman</vt:lpstr>
      <vt:lpstr>WillkommenDok</vt:lpstr>
      <vt:lpstr>Welcome to PyTym</vt:lpstr>
      <vt:lpstr>Login Proccess, help Kick-off and Access individual Account</vt:lpstr>
      <vt:lpstr>Program Login / Logout Window</vt:lpstr>
      <vt:lpstr>Challenges and Errors</vt:lpstr>
      <vt:lpstr>Setting up my Database (Data Structure)</vt:lpstr>
      <vt:lpstr>Calculating Log-Out (Time Delta, Overtime, Salary</vt:lpstr>
      <vt:lpstr> „Access and Plot " Data stored in Systematical Method.</vt:lpstr>
      <vt:lpstr>PyTym Advancements</vt:lpstr>
      <vt:lpstr>Success, without Team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2021-06-03T18:16:00Z</dcterms:created>
  <dcterms:modified xsi:type="dcterms:W3CDTF">2021-06-04T12:33:09Z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