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2" r:id="rId6"/>
    <p:sldId id="263" r:id="rId7"/>
    <p:sldId id="261" r:id="rId8"/>
    <p:sldId id="264" r:id="rId9"/>
    <p:sldId id="265"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57D47-63E4-431C-915A-E85305A492D3}" v="2019" dt="2020-11-28T07:45:57.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674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3125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6620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6447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2463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9985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7180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0873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0245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4336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11/27/2020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4244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11/27/2020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0014167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67966" y="1135530"/>
            <a:ext cx="4016188" cy="2892612"/>
          </a:xfrm>
        </p:spPr>
        <p:txBody>
          <a:bodyPr>
            <a:normAutofit/>
          </a:bodyPr>
          <a:lstStyle/>
          <a:p>
            <a:r>
              <a:rPr lang="en-US" sz="4000">
                <a:latin typeface="Arial"/>
                <a:cs typeface="Arial"/>
              </a:rPr>
              <a:t>Codechef 2nd round presentation</a:t>
            </a:r>
          </a:p>
        </p:txBody>
      </p:sp>
      <p:sp>
        <p:nvSpPr>
          <p:cNvPr id="3" name="Subtitle 2"/>
          <p:cNvSpPr>
            <a:spLocks noGrp="1"/>
          </p:cNvSpPr>
          <p:nvPr>
            <p:ph type="subTitle" idx="1"/>
          </p:nvPr>
        </p:nvSpPr>
        <p:spPr>
          <a:xfrm>
            <a:off x="8141707" y="4793129"/>
            <a:ext cx="2868706" cy="1563219"/>
          </a:xfrm>
        </p:spPr>
        <p:txBody>
          <a:bodyPr vert="horz" lIns="91440" tIns="45720" rIns="91440" bIns="45720" rtlCol="0" anchor="t">
            <a:normAutofit/>
          </a:bodyPr>
          <a:lstStyle/>
          <a:p>
            <a:r>
              <a:rPr lang="en-US" sz="1200" b="1">
                <a:latin typeface="Arial"/>
                <a:cs typeface="Arial"/>
              </a:rPr>
              <a:t>Submited by-subhash kumar pal</a:t>
            </a:r>
          </a:p>
        </p:txBody>
      </p:sp>
      <p:pic>
        <p:nvPicPr>
          <p:cNvPr id="4" name="Picture 3">
            <a:extLst>
              <a:ext uri="{FF2B5EF4-FFF2-40B4-BE49-F238E27FC236}">
                <a16:creationId xmlns:a16="http://schemas.microsoft.com/office/drawing/2014/main" id="{4C2E2C11-4A7F-49D4-B22F-5FF3761A109D}"/>
              </a:ext>
            </a:extLst>
          </p:cNvPr>
          <p:cNvPicPr>
            <a:picLocks noChangeAspect="1"/>
          </p:cNvPicPr>
          <p:nvPr/>
        </p:nvPicPr>
        <p:blipFill rotWithShape="1">
          <a:blip r:embed="rId2"/>
          <a:srcRect l="28987" r="3706" b="-2"/>
          <a:stretch/>
        </p:blipFill>
        <p:spPr>
          <a:xfrm>
            <a:off x="20" y="-1"/>
            <a:ext cx="6915093" cy="68580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66F6-2356-4A7D-AD8A-B4731F3F5C92}"/>
              </a:ext>
            </a:extLst>
          </p:cNvPr>
          <p:cNvSpPr>
            <a:spLocks noGrp="1"/>
          </p:cNvSpPr>
          <p:nvPr>
            <p:ph type="title"/>
          </p:nvPr>
        </p:nvSpPr>
        <p:spPr>
          <a:xfrm>
            <a:off x="945157" y="59575"/>
            <a:ext cx="9634011" cy="522000"/>
          </a:xfrm>
        </p:spPr>
        <p:txBody>
          <a:bodyPr>
            <a:normAutofit fontScale="90000"/>
          </a:bodyPr>
          <a:lstStyle/>
          <a:p>
            <a:r>
              <a:rPr lang="en-US" b="1" u="sng">
                <a:solidFill>
                  <a:srgbClr val="361870"/>
                </a:solidFill>
                <a:latin typeface="Arial"/>
                <a:cs typeface="Arial"/>
              </a:rPr>
              <a:t>Api used</a:t>
            </a:r>
            <a:endParaRPr lang="en-US" dirty="0">
              <a:solidFill>
                <a:srgbClr val="361870"/>
              </a:solidFill>
            </a:endParaRPr>
          </a:p>
        </p:txBody>
      </p:sp>
      <p:sp>
        <p:nvSpPr>
          <p:cNvPr id="3" name="Content Placeholder 2">
            <a:extLst>
              <a:ext uri="{FF2B5EF4-FFF2-40B4-BE49-F238E27FC236}">
                <a16:creationId xmlns:a16="http://schemas.microsoft.com/office/drawing/2014/main" id="{BF8D1042-37D9-4C58-8C0C-62BD41EBEA7E}"/>
              </a:ext>
            </a:extLst>
          </p:cNvPr>
          <p:cNvSpPr>
            <a:spLocks noGrp="1"/>
          </p:cNvSpPr>
          <p:nvPr>
            <p:ph idx="1"/>
          </p:nvPr>
        </p:nvSpPr>
        <p:spPr>
          <a:xfrm>
            <a:off x="1069848" y="586048"/>
            <a:ext cx="9634011" cy="6277118"/>
          </a:xfrm>
        </p:spPr>
        <p:txBody>
          <a:bodyPr vert="horz" lIns="91440" tIns="45720" rIns="91440" bIns="45720" rtlCol="0" anchor="t">
            <a:noAutofit/>
          </a:bodyPr>
          <a:lstStyle/>
          <a:p>
            <a:r>
              <a:rPr lang="en-US" sz="1400">
                <a:latin typeface="Arial"/>
                <a:ea typeface="+mn-lt"/>
                <a:cs typeface="+mn-lt"/>
              </a:rPr>
              <a:t>/api/username</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Type : GET</a:t>
            </a:r>
            <a:endParaRPr lang="en-US" sz="1400">
              <a:latin typeface="Arial"/>
              <a:cs typeface="Arial"/>
            </a:endParaRPr>
          </a:p>
          <a:p>
            <a:pPr>
              <a:buClr>
                <a:srgbClr val="B8BDAD"/>
              </a:buClr>
            </a:pPr>
            <a:r>
              <a:rPr lang="en-US" sz="1400">
                <a:latin typeface="Arial"/>
                <a:ea typeface="+mn-lt"/>
                <a:cs typeface="+mn-lt"/>
              </a:rPr>
              <a:t>    Params : None</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Returns : The login state of the user along with username if he is logged in</a:t>
            </a:r>
            <a:endParaRPr lang="en-US" sz="1400">
              <a:latin typeface="Arial"/>
              <a:cs typeface="Arial"/>
            </a:endParaRPr>
          </a:p>
          <a:p>
            <a:pPr>
              <a:buClr>
                <a:srgbClr val="B8BDAD"/>
              </a:buClr>
            </a:pPr>
            <a:endParaRPr lang="en-US" sz="1400" dirty="0">
              <a:latin typeface="Arial"/>
              <a:cs typeface="Arial"/>
            </a:endParaRPr>
          </a:p>
          <a:p>
            <a:pPr>
              <a:buClr>
                <a:srgbClr val="B8BDAD"/>
              </a:buClr>
            </a:pPr>
            <a:r>
              <a:rPr lang="en-US" sz="1400">
                <a:latin typeface="Arial"/>
                <a:ea typeface="+mn-lt"/>
                <a:cs typeface="+mn-lt"/>
              </a:rPr>
              <a:t>/api/usertags</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Type : GET</a:t>
            </a:r>
            <a:endParaRPr lang="en-US" sz="1400">
              <a:latin typeface="Arial"/>
              <a:cs typeface="Arial"/>
            </a:endParaRPr>
          </a:p>
          <a:p>
            <a:pPr>
              <a:buClr>
                <a:srgbClr val="B8BDAD"/>
              </a:buClr>
            </a:pPr>
            <a:r>
              <a:rPr lang="en-US" sz="1400">
                <a:latin typeface="Arial"/>
                <a:ea typeface="+mn-lt"/>
                <a:cs typeface="+mn-lt"/>
              </a:rPr>
              <a:t>    Params : None</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Returns : JSON Array of the name of tags created by the user if he is logged in</a:t>
            </a:r>
            <a:endParaRPr lang="en-US" sz="1400">
              <a:latin typeface="Arial"/>
              <a:cs typeface="Arial"/>
            </a:endParaRPr>
          </a:p>
          <a:p>
            <a:pPr>
              <a:buClr>
                <a:srgbClr val="B8BDAD"/>
              </a:buClr>
            </a:pPr>
            <a:endParaRPr lang="en-US" sz="1400" dirty="0">
              <a:latin typeface="Arial"/>
              <a:cs typeface="Arial"/>
            </a:endParaRPr>
          </a:p>
          <a:p>
            <a:pPr>
              <a:buClr>
                <a:srgbClr val="B8BDAD"/>
              </a:buClr>
            </a:pPr>
            <a:r>
              <a:rPr lang="en-US" sz="1400">
                <a:latin typeface="Arial"/>
                <a:ea typeface="+mn-lt"/>
                <a:cs typeface="+mn-lt"/>
              </a:rPr>
              <a:t>/api/createtag</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Type : POST</a:t>
            </a:r>
            <a:endParaRPr lang="en-US" sz="1400">
              <a:latin typeface="Arial"/>
              <a:cs typeface="Arial"/>
            </a:endParaRPr>
          </a:p>
          <a:p>
            <a:pPr>
              <a:buClr>
                <a:srgbClr val="B8BDAD"/>
              </a:buClr>
            </a:pPr>
            <a:r>
              <a:rPr lang="en-US" sz="1400">
                <a:latin typeface="Arial"/>
                <a:ea typeface="+mn-lt"/>
                <a:cs typeface="+mn-lt"/>
              </a:rPr>
              <a:t>    Params : user tag name </a:t>
            </a:r>
            <a:endParaRPr lang="en-US" sz="1400">
              <a:latin typeface="Arial"/>
              <a:cs typeface="Arial"/>
            </a:endParaRPr>
          </a:p>
          <a:p>
            <a:pPr>
              <a:buClr>
                <a:srgbClr val="B8BDAD"/>
              </a:buClr>
            </a:pPr>
            <a:r>
              <a:rPr lang="en-US" sz="1400" dirty="0">
                <a:latin typeface="Arial"/>
                <a:ea typeface="+mn-lt"/>
                <a:cs typeface="+mn-lt"/>
              </a:rPr>
              <a:t>    </a:t>
            </a:r>
            <a:r>
              <a:rPr lang="en-US" sz="1400">
                <a:latin typeface="Arial"/>
                <a:ea typeface="+mn-lt"/>
                <a:cs typeface="+mn-lt"/>
              </a:rPr>
              <a:t>Returns : Result of the tag creation for the logged in user</a:t>
            </a:r>
            <a:endParaRPr lang="en-US" sz="1400">
              <a:latin typeface="Arial"/>
            </a:endParaRPr>
          </a:p>
          <a:p>
            <a:pPr>
              <a:buClr>
                <a:srgbClr val="B8BDAD"/>
              </a:buClr>
            </a:pPr>
            <a:endParaRPr lang="en-US" sz="1100"/>
          </a:p>
          <a:p>
            <a:pPr>
              <a:buClr>
                <a:srgbClr val="B8BDAD"/>
              </a:buClr>
            </a:pPr>
            <a:endParaRPr lang="en-US" sz="1100" dirty="0"/>
          </a:p>
          <a:p>
            <a:pPr>
              <a:buClr>
                <a:srgbClr val="B8BDAD"/>
              </a:buClr>
            </a:pPr>
            <a:endParaRPr lang="en-US" sz="1100" dirty="0"/>
          </a:p>
        </p:txBody>
      </p:sp>
    </p:spTree>
    <p:extLst>
      <p:ext uri="{BB962C8B-B14F-4D97-AF65-F5344CB8AC3E}">
        <p14:creationId xmlns:p14="http://schemas.microsoft.com/office/powerpoint/2010/main" val="295125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BCAE8BE1-A178-4D43-B3B0-FF22D765F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3819626A-1849-4F10-89EC-215F6A4BC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 y="0"/>
            <a:ext cx="12192000" cy="4913194"/>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5CE02-542B-49C2-86C5-DB34FF7F15FD}"/>
              </a:ext>
            </a:extLst>
          </p:cNvPr>
          <p:cNvSpPr>
            <a:spLocks noGrp="1"/>
          </p:cNvSpPr>
          <p:nvPr>
            <p:ph type="title"/>
          </p:nvPr>
        </p:nvSpPr>
        <p:spPr>
          <a:xfrm>
            <a:off x="1798381" y="876300"/>
            <a:ext cx="8595239" cy="2911869"/>
          </a:xfrm>
        </p:spPr>
        <p:txBody>
          <a:bodyPr vert="horz" lIns="91440" tIns="45720" rIns="91440" bIns="45720" rtlCol="0" anchor="b">
            <a:normAutofit/>
          </a:bodyPr>
          <a:lstStyle/>
          <a:p>
            <a:pPr algn="ctr"/>
            <a:r>
              <a:rPr lang="en-US" sz="9600">
                <a:solidFill>
                  <a:schemeClr val="accent1">
                    <a:lumMod val="50000"/>
                  </a:schemeClr>
                </a:solidFill>
                <a:latin typeface="Arial"/>
                <a:cs typeface="Arial"/>
              </a:rPr>
              <a:t>Thank you</a:t>
            </a:r>
            <a:r>
              <a:rPr lang="en-US" sz="9600" dirty="0">
                <a:solidFill>
                  <a:schemeClr val="accent1">
                    <a:lumMod val="50000"/>
                  </a:schemeClr>
                </a:solidFill>
              </a:rPr>
              <a:t> </a:t>
            </a:r>
          </a:p>
        </p:txBody>
      </p:sp>
      <p:grpSp>
        <p:nvGrpSpPr>
          <p:cNvPr id="130" name="Group 129">
            <a:extLst>
              <a:ext uri="{FF2B5EF4-FFF2-40B4-BE49-F238E27FC236}">
                <a16:creationId xmlns:a16="http://schemas.microsoft.com/office/drawing/2014/main" id="{AAEF0DB4-E2F1-4DE6-A55A-B7511FD6E9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88" y="4541153"/>
            <a:ext cx="12108544" cy="653700"/>
            <a:chOff x="0" y="5833367"/>
            <a:chExt cx="12243348" cy="653700"/>
          </a:xfrm>
        </p:grpSpPr>
        <p:sp>
          <p:nvSpPr>
            <p:cNvPr id="131" name="Freeform 6">
              <a:extLst>
                <a:ext uri="{FF2B5EF4-FFF2-40B4-BE49-F238E27FC236}">
                  <a16:creationId xmlns:a16="http://schemas.microsoft.com/office/drawing/2014/main" id="{2BC91FD0-A205-4CAB-B34E-60D378804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5">
              <a:extLst>
                <a:ext uri="{FF2B5EF4-FFF2-40B4-BE49-F238E27FC236}">
                  <a16:creationId xmlns:a16="http://schemas.microsoft.com/office/drawing/2014/main" id="{2A1EFFB9-AB17-4F59-9A3B-803325A4E7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6">
              <a:extLst>
                <a:ext uri="{FF2B5EF4-FFF2-40B4-BE49-F238E27FC236}">
                  <a16:creationId xmlns:a16="http://schemas.microsoft.com/office/drawing/2014/main" id="{E7238B80-CDF9-4CAC-9AB5-8589C82EAE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7">
              <a:extLst>
                <a:ext uri="{FF2B5EF4-FFF2-40B4-BE49-F238E27FC236}">
                  <a16:creationId xmlns:a16="http://schemas.microsoft.com/office/drawing/2014/main" id="{7EC00F0D-7BE8-4FCF-93DF-B323CEFF36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8">
              <a:extLst>
                <a:ext uri="{FF2B5EF4-FFF2-40B4-BE49-F238E27FC236}">
                  <a16:creationId xmlns:a16="http://schemas.microsoft.com/office/drawing/2014/main" id="{33447C1A-ED61-468B-B343-B12658F9C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9">
              <a:extLst>
                <a:ext uri="{FF2B5EF4-FFF2-40B4-BE49-F238E27FC236}">
                  <a16:creationId xmlns:a16="http://schemas.microsoft.com/office/drawing/2014/main" id="{EB0725CA-1A94-46AF-8A92-278F10B16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0">
              <a:extLst>
                <a:ext uri="{FF2B5EF4-FFF2-40B4-BE49-F238E27FC236}">
                  <a16:creationId xmlns:a16="http://schemas.microsoft.com/office/drawing/2014/main" id="{3D170FF3-B996-42C2-A51A-82618850C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1">
              <a:extLst>
                <a:ext uri="{FF2B5EF4-FFF2-40B4-BE49-F238E27FC236}">
                  <a16:creationId xmlns:a16="http://schemas.microsoft.com/office/drawing/2014/main" id="{E5FDE205-773C-4587-B06D-BD482FC0A7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2">
              <a:extLst>
                <a:ext uri="{FF2B5EF4-FFF2-40B4-BE49-F238E27FC236}">
                  <a16:creationId xmlns:a16="http://schemas.microsoft.com/office/drawing/2014/main" id="{C49746F8-1BCF-49C2-A1C5-D2B85E7C05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2">
              <a:extLst>
                <a:ext uri="{FF2B5EF4-FFF2-40B4-BE49-F238E27FC236}">
                  <a16:creationId xmlns:a16="http://schemas.microsoft.com/office/drawing/2014/main" id="{F45277B2-9094-4445-86D8-C91D65F5DC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3">
              <a:extLst>
                <a:ext uri="{FF2B5EF4-FFF2-40B4-BE49-F238E27FC236}">
                  <a16:creationId xmlns:a16="http://schemas.microsoft.com/office/drawing/2014/main" id="{2BBFD32C-2D27-415E-8430-8BDD8D97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30">
              <a:extLst>
                <a:ext uri="{FF2B5EF4-FFF2-40B4-BE49-F238E27FC236}">
                  <a16:creationId xmlns:a16="http://schemas.microsoft.com/office/drawing/2014/main" id="{D43C7D72-4A00-4EF4-BF13-BAC4F04EE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1">
              <a:extLst>
                <a:ext uri="{FF2B5EF4-FFF2-40B4-BE49-F238E27FC236}">
                  <a16:creationId xmlns:a16="http://schemas.microsoft.com/office/drawing/2014/main" id="{3CC17EEB-009B-460C-B97D-E23BAC8CF5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32">
              <a:extLst>
                <a:ext uri="{FF2B5EF4-FFF2-40B4-BE49-F238E27FC236}">
                  <a16:creationId xmlns:a16="http://schemas.microsoft.com/office/drawing/2014/main" id="{3CA392E7-2C5E-430E-A285-A43F098A81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4">
              <a:extLst>
                <a:ext uri="{FF2B5EF4-FFF2-40B4-BE49-F238E27FC236}">
                  <a16:creationId xmlns:a16="http://schemas.microsoft.com/office/drawing/2014/main" id="{3808FC12-3932-4A3D-812C-171F140EE5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5">
              <a:extLst>
                <a:ext uri="{FF2B5EF4-FFF2-40B4-BE49-F238E27FC236}">
                  <a16:creationId xmlns:a16="http://schemas.microsoft.com/office/drawing/2014/main" id="{80BFA6D6-7979-45B4-BDD2-F6EB244C17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1">
              <a:extLst>
                <a:ext uri="{FF2B5EF4-FFF2-40B4-BE49-F238E27FC236}">
                  <a16:creationId xmlns:a16="http://schemas.microsoft.com/office/drawing/2014/main" id="{87BF3F25-EA1A-4783-9568-76113FBBB6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91">
              <a:extLst>
                <a:ext uri="{FF2B5EF4-FFF2-40B4-BE49-F238E27FC236}">
                  <a16:creationId xmlns:a16="http://schemas.microsoft.com/office/drawing/2014/main" id="{81E3D954-5AA5-49A8-9BA6-C4FC208B2F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2">
              <a:extLst>
                <a:ext uri="{FF2B5EF4-FFF2-40B4-BE49-F238E27FC236}">
                  <a16:creationId xmlns:a16="http://schemas.microsoft.com/office/drawing/2014/main" id="{C62E369F-72C7-4158-B7A6-D6C81689AA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93">
              <a:extLst>
                <a:ext uri="{FF2B5EF4-FFF2-40B4-BE49-F238E27FC236}">
                  <a16:creationId xmlns:a16="http://schemas.microsoft.com/office/drawing/2014/main" id="{80849728-9BE8-4333-B5AA-376DF750BD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94">
              <a:extLst>
                <a:ext uri="{FF2B5EF4-FFF2-40B4-BE49-F238E27FC236}">
                  <a16:creationId xmlns:a16="http://schemas.microsoft.com/office/drawing/2014/main" id="{FBD2BA47-7553-4D8B-A6D4-29F078E164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5">
              <a:extLst>
                <a:ext uri="{FF2B5EF4-FFF2-40B4-BE49-F238E27FC236}">
                  <a16:creationId xmlns:a16="http://schemas.microsoft.com/office/drawing/2014/main" id="{74D636C8-7F45-489F-8810-6905B1AE0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96">
              <a:extLst>
                <a:ext uri="{FF2B5EF4-FFF2-40B4-BE49-F238E27FC236}">
                  <a16:creationId xmlns:a16="http://schemas.microsoft.com/office/drawing/2014/main" id="{4C7E2056-38D8-4E5E-848D-6609AAEFF4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7">
              <a:extLst>
                <a:ext uri="{FF2B5EF4-FFF2-40B4-BE49-F238E27FC236}">
                  <a16:creationId xmlns:a16="http://schemas.microsoft.com/office/drawing/2014/main" id="{1FA0FFA1-3A5B-46CA-8C5D-AD895EA57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98">
              <a:extLst>
                <a:ext uri="{FF2B5EF4-FFF2-40B4-BE49-F238E27FC236}">
                  <a16:creationId xmlns:a16="http://schemas.microsoft.com/office/drawing/2014/main" id="{675FD8BB-1EA3-4596-9703-4F8866D5A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99">
              <a:extLst>
                <a:ext uri="{FF2B5EF4-FFF2-40B4-BE49-F238E27FC236}">
                  <a16:creationId xmlns:a16="http://schemas.microsoft.com/office/drawing/2014/main" id="{84DC6FFB-600D-4CED-A125-D2AB1D6F6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0">
              <a:extLst>
                <a:ext uri="{FF2B5EF4-FFF2-40B4-BE49-F238E27FC236}">
                  <a16:creationId xmlns:a16="http://schemas.microsoft.com/office/drawing/2014/main" id="{DD899978-14D8-4E2A-BCEB-EF6D13916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1">
              <a:extLst>
                <a:ext uri="{FF2B5EF4-FFF2-40B4-BE49-F238E27FC236}">
                  <a16:creationId xmlns:a16="http://schemas.microsoft.com/office/drawing/2014/main" id="{5B59BD92-A99F-4F44-9D1F-561AB49B9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2">
              <a:extLst>
                <a:ext uri="{FF2B5EF4-FFF2-40B4-BE49-F238E27FC236}">
                  <a16:creationId xmlns:a16="http://schemas.microsoft.com/office/drawing/2014/main" id="{6733D532-6F62-4525-B661-2AF7E63AC0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03">
              <a:extLst>
                <a:ext uri="{FF2B5EF4-FFF2-40B4-BE49-F238E27FC236}">
                  <a16:creationId xmlns:a16="http://schemas.microsoft.com/office/drawing/2014/main" id="{48C0D2C8-88E5-4E19-8FE1-246ED12E60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04">
              <a:extLst>
                <a:ext uri="{FF2B5EF4-FFF2-40B4-BE49-F238E27FC236}">
                  <a16:creationId xmlns:a16="http://schemas.microsoft.com/office/drawing/2014/main" id="{0E95B9EB-D73A-4979-9F2F-10C9CF8EB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3">
              <a:extLst>
                <a:ext uri="{FF2B5EF4-FFF2-40B4-BE49-F238E27FC236}">
                  <a16:creationId xmlns:a16="http://schemas.microsoft.com/office/drawing/2014/main" id="{33565EB2-4584-4F8D-97E7-DF87DB3B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4">
              <a:extLst>
                <a:ext uri="{FF2B5EF4-FFF2-40B4-BE49-F238E27FC236}">
                  <a16:creationId xmlns:a16="http://schemas.microsoft.com/office/drawing/2014/main" id="{93D61EE8-FE02-45F6-98C2-D410B4267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5">
              <a:extLst>
                <a:ext uri="{FF2B5EF4-FFF2-40B4-BE49-F238E27FC236}">
                  <a16:creationId xmlns:a16="http://schemas.microsoft.com/office/drawing/2014/main" id="{D4D8B720-4586-4359-9303-02F8D58ED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7">
              <a:extLst>
                <a:ext uri="{FF2B5EF4-FFF2-40B4-BE49-F238E27FC236}">
                  <a16:creationId xmlns:a16="http://schemas.microsoft.com/office/drawing/2014/main" id="{67BC569A-1D14-40F6-B1ED-429CAB83EB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18">
              <a:extLst>
                <a:ext uri="{FF2B5EF4-FFF2-40B4-BE49-F238E27FC236}">
                  <a16:creationId xmlns:a16="http://schemas.microsoft.com/office/drawing/2014/main" id="{563EF170-082E-4AC9-8470-C1F98698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9">
              <a:extLst>
                <a:ext uri="{FF2B5EF4-FFF2-40B4-BE49-F238E27FC236}">
                  <a16:creationId xmlns:a16="http://schemas.microsoft.com/office/drawing/2014/main" id="{7C735B47-24EC-470D-8A76-B059F9162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20">
              <a:extLst>
                <a:ext uri="{FF2B5EF4-FFF2-40B4-BE49-F238E27FC236}">
                  <a16:creationId xmlns:a16="http://schemas.microsoft.com/office/drawing/2014/main" id="{356A1A8A-BA81-46A2-80A7-4446CCC18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21">
              <a:extLst>
                <a:ext uri="{FF2B5EF4-FFF2-40B4-BE49-F238E27FC236}">
                  <a16:creationId xmlns:a16="http://schemas.microsoft.com/office/drawing/2014/main" id="{B800E226-AB3E-4B1E-ABCB-F2CC2441CA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25">
              <a:extLst>
                <a:ext uri="{FF2B5EF4-FFF2-40B4-BE49-F238E27FC236}">
                  <a16:creationId xmlns:a16="http://schemas.microsoft.com/office/drawing/2014/main" id="{25BB6246-076E-4BF1-84A1-FA00DFF6DB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26">
              <a:extLst>
                <a:ext uri="{FF2B5EF4-FFF2-40B4-BE49-F238E27FC236}">
                  <a16:creationId xmlns:a16="http://schemas.microsoft.com/office/drawing/2014/main" id="{0737E152-D949-48FA-BBB9-D335340C8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27">
              <a:extLst>
                <a:ext uri="{FF2B5EF4-FFF2-40B4-BE49-F238E27FC236}">
                  <a16:creationId xmlns:a16="http://schemas.microsoft.com/office/drawing/2014/main" id="{B6CD5183-FDE3-43C7-B69C-4FE34C83DE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8">
              <a:extLst>
                <a:ext uri="{FF2B5EF4-FFF2-40B4-BE49-F238E27FC236}">
                  <a16:creationId xmlns:a16="http://schemas.microsoft.com/office/drawing/2014/main" id="{A1FC748D-6CD1-4630-BD03-91443D49D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29">
              <a:extLst>
                <a:ext uri="{FF2B5EF4-FFF2-40B4-BE49-F238E27FC236}">
                  <a16:creationId xmlns:a16="http://schemas.microsoft.com/office/drawing/2014/main" id="{806ADF7D-E22E-4CC0-A5FA-13FF7314C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3">
              <a:extLst>
                <a:ext uri="{FF2B5EF4-FFF2-40B4-BE49-F238E27FC236}">
                  <a16:creationId xmlns:a16="http://schemas.microsoft.com/office/drawing/2014/main" id="{D92F6CB0-7C26-40A2-BE61-F5B9566910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6">
              <a:extLst>
                <a:ext uri="{FF2B5EF4-FFF2-40B4-BE49-F238E27FC236}">
                  <a16:creationId xmlns:a16="http://schemas.microsoft.com/office/drawing/2014/main" id="{BE354CED-9FB3-47F2-AF83-42F52F617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37">
              <a:extLst>
                <a:ext uri="{FF2B5EF4-FFF2-40B4-BE49-F238E27FC236}">
                  <a16:creationId xmlns:a16="http://schemas.microsoft.com/office/drawing/2014/main" id="{4A005BFC-833D-4699-99AB-16DDBC5B6F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8">
              <a:extLst>
                <a:ext uri="{FF2B5EF4-FFF2-40B4-BE49-F238E27FC236}">
                  <a16:creationId xmlns:a16="http://schemas.microsoft.com/office/drawing/2014/main" id="{FB639FC6-38FA-4FEE-B247-02D4AB6995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9">
              <a:extLst>
                <a:ext uri="{FF2B5EF4-FFF2-40B4-BE49-F238E27FC236}">
                  <a16:creationId xmlns:a16="http://schemas.microsoft.com/office/drawing/2014/main" id="{67B04E28-283D-4C2A-8993-07F7594742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40">
              <a:extLst>
                <a:ext uri="{FF2B5EF4-FFF2-40B4-BE49-F238E27FC236}">
                  <a16:creationId xmlns:a16="http://schemas.microsoft.com/office/drawing/2014/main" id="{F369C421-E6B1-47CB-8D36-602DCFD084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42">
              <a:extLst>
                <a:ext uri="{FF2B5EF4-FFF2-40B4-BE49-F238E27FC236}">
                  <a16:creationId xmlns:a16="http://schemas.microsoft.com/office/drawing/2014/main" id="{A7CC56DE-C7CA-4190-A19D-77192BE4D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43">
              <a:extLst>
                <a:ext uri="{FF2B5EF4-FFF2-40B4-BE49-F238E27FC236}">
                  <a16:creationId xmlns:a16="http://schemas.microsoft.com/office/drawing/2014/main" id="{55F7DE38-BD8A-4B0C-AF46-B87EB85D4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44">
              <a:extLst>
                <a:ext uri="{FF2B5EF4-FFF2-40B4-BE49-F238E27FC236}">
                  <a16:creationId xmlns:a16="http://schemas.microsoft.com/office/drawing/2014/main" id="{A74A8E74-E14E-4CDE-A845-825C1C6567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45">
              <a:extLst>
                <a:ext uri="{FF2B5EF4-FFF2-40B4-BE49-F238E27FC236}">
                  <a16:creationId xmlns:a16="http://schemas.microsoft.com/office/drawing/2014/main" id="{1C2158A2-4E01-4AE9-B845-853B79DE31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
              <a:extLst>
                <a:ext uri="{FF2B5EF4-FFF2-40B4-BE49-F238E27FC236}">
                  <a16:creationId xmlns:a16="http://schemas.microsoft.com/office/drawing/2014/main" id="{65867385-C75B-4A79-AEFE-EB93F5EA7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90E22355-6E51-41B6-BD18-9A8997404F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6">
              <a:extLst>
                <a:ext uri="{FF2B5EF4-FFF2-40B4-BE49-F238E27FC236}">
                  <a16:creationId xmlns:a16="http://schemas.microsoft.com/office/drawing/2014/main" id="{27E6A046-7529-479D-99F7-5996433A8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20">
              <a:extLst>
                <a:ext uri="{FF2B5EF4-FFF2-40B4-BE49-F238E27FC236}">
                  <a16:creationId xmlns:a16="http://schemas.microsoft.com/office/drawing/2014/main" id="{E65827C4-2719-433B-916A-B34ABA9F24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0">
              <a:extLst>
                <a:ext uri="{FF2B5EF4-FFF2-40B4-BE49-F238E27FC236}">
                  <a16:creationId xmlns:a16="http://schemas.microsoft.com/office/drawing/2014/main" id="{E2CC6139-E679-4C4E-AFFB-76EA1D488D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25">
              <a:extLst>
                <a:ext uri="{FF2B5EF4-FFF2-40B4-BE49-F238E27FC236}">
                  <a16:creationId xmlns:a16="http://schemas.microsoft.com/office/drawing/2014/main" id="{9507F8C0-A977-4699-8EF2-CF96FB838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7">
              <a:extLst>
                <a:ext uri="{FF2B5EF4-FFF2-40B4-BE49-F238E27FC236}">
                  <a16:creationId xmlns:a16="http://schemas.microsoft.com/office/drawing/2014/main" id="{F644FE9F-CA0D-4386-85E8-DCE42FC1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
              <a:extLst>
                <a:ext uri="{FF2B5EF4-FFF2-40B4-BE49-F238E27FC236}">
                  <a16:creationId xmlns:a16="http://schemas.microsoft.com/office/drawing/2014/main" id="{6B7EEE3F-5CAC-4235-903E-7C4DA0749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5">
              <a:extLst>
                <a:ext uri="{FF2B5EF4-FFF2-40B4-BE49-F238E27FC236}">
                  <a16:creationId xmlns:a16="http://schemas.microsoft.com/office/drawing/2014/main" id="{CF870EA8-C61A-4759-A096-E25A85991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6">
              <a:extLst>
                <a:ext uri="{FF2B5EF4-FFF2-40B4-BE49-F238E27FC236}">
                  <a16:creationId xmlns:a16="http://schemas.microsoft.com/office/drawing/2014/main" id="{46FE89C7-BA1B-4C2B-BDEC-7ED7B6D8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7">
              <a:extLst>
                <a:ext uri="{FF2B5EF4-FFF2-40B4-BE49-F238E27FC236}">
                  <a16:creationId xmlns:a16="http://schemas.microsoft.com/office/drawing/2014/main" id="{96F67A96-8892-4A05-9D0B-26F2322B94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8">
              <a:extLst>
                <a:ext uri="{FF2B5EF4-FFF2-40B4-BE49-F238E27FC236}">
                  <a16:creationId xmlns:a16="http://schemas.microsoft.com/office/drawing/2014/main" id="{5AFB3920-37B7-4162-8346-23E80DE13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9">
              <a:extLst>
                <a:ext uri="{FF2B5EF4-FFF2-40B4-BE49-F238E27FC236}">
                  <a16:creationId xmlns:a16="http://schemas.microsoft.com/office/drawing/2014/main" id="{21F45221-720F-4596-B680-E3517046F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10">
              <a:extLst>
                <a:ext uri="{FF2B5EF4-FFF2-40B4-BE49-F238E27FC236}">
                  <a16:creationId xmlns:a16="http://schemas.microsoft.com/office/drawing/2014/main" id="{767AB243-669A-4FAC-994C-C020AA8CD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1">
              <a:extLst>
                <a:ext uri="{FF2B5EF4-FFF2-40B4-BE49-F238E27FC236}">
                  <a16:creationId xmlns:a16="http://schemas.microsoft.com/office/drawing/2014/main" id="{6AD5D6CF-5C12-4BC1-BB09-E2934F729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2">
              <a:extLst>
                <a:ext uri="{FF2B5EF4-FFF2-40B4-BE49-F238E27FC236}">
                  <a16:creationId xmlns:a16="http://schemas.microsoft.com/office/drawing/2014/main" id="{0FCFFE49-652E-47DA-A8D4-8BEC69FC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2">
              <a:extLst>
                <a:ext uri="{FF2B5EF4-FFF2-40B4-BE49-F238E27FC236}">
                  <a16:creationId xmlns:a16="http://schemas.microsoft.com/office/drawing/2014/main" id="{E466EE92-6CDE-441E-8F7B-5F203EBDD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30">
              <a:extLst>
                <a:ext uri="{FF2B5EF4-FFF2-40B4-BE49-F238E27FC236}">
                  <a16:creationId xmlns:a16="http://schemas.microsoft.com/office/drawing/2014/main" id="{8BD3B0DF-1F56-4C76-A317-73F93A0E76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31">
              <a:extLst>
                <a:ext uri="{FF2B5EF4-FFF2-40B4-BE49-F238E27FC236}">
                  <a16:creationId xmlns:a16="http://schemas.microsoft.com/office/drawing/2014/main" id="{48B057C9-2181-4BDD-BEC5-1949847002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32">
              <a:extLst>
                <a:ext uri="{FF2B5EF4-FFF2-40B4-BE49-F238E27FC236}">
                  <a16:creationId xmlns:a16="http://schemas.microsoft.com/office/drawing/2014/main" id="{38212522-50D0-4A8E-B678-8A8B51BEF8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34">
              <a:extLst>
                <a:ext uri="{FF2B5EF4-FFF2-40B4-BE49-F238E27FC236}">
                  <a16:creationId xmlns:a16="http://schemas.microsoft.com/office/drawing/2014/main" id="{F29F5B2D-1DD0-4BD5-BD97-DE883935CB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35">
              <a:extLst>
                <a:ext uri="{FF2B5EF4-FFF2-40B4-BE49-F238E27FC236}">
                  <a16:creationId xmlns:a16="http://schemas.microsoft.com/office/drawing/2014/main" id="{F1C477DC-6A04-4B20-A709-A622EF769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41">
              <a:extLst>
                <a:ext uri="{FF2B5EF4-FFF2-40B4-BE49-F238E27FC236}">
                  <a16:creationId xmlns:a16="http://schemas.microsoft.com/office/drawing/2014/main" id="{79AD175C-021D-4FD8-92A3-0733A001B1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C2471C35-AE3E-4563-9B5F-D60113EE7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01DDC91D-FF9F-4808-BA38-D9493CBD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14997950-39AA-4B4F-85C2-0C0E1C651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5354DF2D-7E69-4E2B-AF47-781270CD6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6DBBD82E-E2D5-40BD-B14A-9127A2761E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070633D4-8FD0-463E-8CF2-5F0896539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6F024AF-F85F-4E84-A8EC-6BF1B34ABF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C186DFE2-A767-434D-8D2F-2E01161BB0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24B53F6E-FB17-43E6-B854-F64C693195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ED2B3000-7E43-40B3-8DDC-30A192C2EF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954F0369-F47B-42EE-874C-1D61230627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4">
              <a:extLst>
                <a:ext uri="{FF2B5EF4-FFF2-40B4-BE49-F238E27FC236}">
                  <a16:creationId xmlns:a16="http://schemas.microsoft.com/office/drawing/2014/main" id="{A2CD83E2-ED65-4FE4-8EC5-2C2DF47302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3">
              <a:extLst>
                <a:ext uri="{FF2B5EF4-FFF2-40B4-BE49-F238E27FC236}">
                  <a16:creationId xmlns:a16="http://schemas.microsoft.com/office/drawing/2014/main" id="{8D5A815E-CF41-4E9C-8CD3-36EDB5A685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4">
              <a:extLst>
                <a:ext uri="{FF2B5EF4-FFF2-40B4-BE49-F238E27FC236}">
                  <a16:creationId xmlns:a16="http://schemas.microsoft.com/office/drawing/2014/main" id="{173F30A4-E83D-4322-A914-05931C4F04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5">
              <a:extLst>
                <a:ext uri="{FF2B5EF4-FFF2-40B4-BE49-F238E27FC236}">
                  <a16:creationId xmlns:a16="http://schemas.microsoft.com/office/drawing/2014/main" id="{52032C09-2C40-406F-BFF8-E81D3610C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20">
              <a:extLst>
                <a:ext uri="{FF2B5EF4-FFF2-40B4-BE49-F238E27FC236}">
                  <a16:creationId xmlns:a16="http://schemas.microsoft.com/office/drawing/2014/main" id="{B0D3B0AB-E6D6-479C-8E87-2774CB0533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21">
              <a:extLst>
                <a:ext uri="{FF2B5EF4-FFF2-40B4-BE49-F238E27FC236}">
                  <a16:creationId xmlns:a16="http://schemas.microsoft.com/office/drawing/2014/main" id="{B98D014A-FB57-4DC0-A679-277AA74519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25">
              <a:extLst>
                <a:ext uri="{FF2B5EF4-FFF2-40B4-BE49-F238E27FC236}">
                  <a16:creationId xmlns:a16="http://schemas.microsoft.com/office/drawing/2014/main" id="{A9114F21-905F-41A9-9834-CF6A858BB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26">
              <a:extLst>
                <a:ext uri="{FF2B5EF4-FFF2-40B4-BE49-F238E27FC236}">
                  <a16:creationId xmlns:a16="http://schemas.microsoft.com/office/drawing/2014/main" id="{8A661522-7869-4F7D-A854-02B3EEA276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27">
              <a:extLst>
                <a:ext uri="{FF2B5EF4-FFF2-40B4-BE49-F238E27FC236}">
                  <a16:creationId xmlns:a16="http://schemas.microsoft.com/office/drawing/2014/main" id="{C49583B9-0FE7-4AFC-852A-C58843E1DB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28">
              <a:extLst>
                <a:ext uri="{FF2B5EF4-FFF2-40B4-BE49-F238E27FC236}">
                  <a16:creationId xmlns:a16="http://schemas.microsoft.com/office/drawing/2014/main" id="{B36BAAF8-FE45-4D1D-A3BE-1D62A2661E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9">
              <a:extLst>
                <a:ext uri="{FF2B5EF4-FFF2-40B4-BE49-F238E27FC236}">
                  <a16:creationId xmlns:a16="http://schemas.microsoft.com/office/drawing/2014/main" id="{C79D3BA5-2AB3-44E9-8C22-52899F4B92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3">
              <a:extLst>
                <a:ext uri="{FF2B5EF4-FFF2-40B4-BE49-F238E27FC236}">
                  <a16:creationId xmlns:a16="http://schemas.microsoft.com/office/drawing/2014/main" id="{B53B0891-9C15-4F4E-8C59-5E67D17A6B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36">
              <a:extLst>
                <a:ext uri="{FF2B5EF4-FFF2-40B4-BE49-F238E27FC236}">
                  <a16:creationId xmlns:a16="http://schemas.microsoft.com/office/drawing/2014/main" id="{DBA17A13-65B0-4D16-934B-E4B3E88C99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7">
              <a:extLst>
                <a:ext uri="{FF2B5EF4-FFF2-40B4-BE49-F238E27FC236}">
                  <a16:creationId xmlns:a16="http://schemas.microsoft.com/office/drawing/2014/main" id="{A66728DD-D71E-44D2-9CDA-77449C741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8">
              <a:extLst>
                <a:ext uri="{FF2B5EF4-FFF2-40B4-BE49-F238E27FC236}">
                  <a16:creationId xmlns:a16="http://schemas.microsoft.com/office/drawing/2014/main" id="{074C65AC-369B-46DB-ABAB-F3DD01123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40">
              <a:extLst>
                <a:ext uri="{FF2B5EF4-FFF2-40B4-BE49-F238E27FC236}">
                  <a16:creationId xmlns:a16="http://schemas.microsoft.com/office/drawing/2014/main" id="{5920B394-E09B-4CB0-A2B7-3F2BC69E6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56A1B09-6FE9-470F-9187-65F049EEE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25">
              <a:extLst>
                <a:ext uri="{FF2B5EF4-FFF2-40B4-BE49-F238E27FC236}">
                  <a16:creationId xmlns:a16="http://schemas.microsoft.com/office/drawing/2014/main" id="{9F9B4E83-6C6C-43B5-A787-34BC40F69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37">
              <a:extLst>
                <a:ext uri="{FF2B5EF4-FFF2-40B4-BE49-F238E27FC236}">
                  <a16:creationId xmlns:a16="http://schemas.microsoft.com/office/drawing/2014/main" id="{3FC534A7-3A47-45F1-A358-1FBADC7CE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23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05DC4-528D-45D2-8B2B-D9F411CA3760}"/>
              </a:ext>
            </a:extLst>
          </p:cNvPr>
          <p:cNvSpPr>
            <a:spLocks noGrp="1"/>
          </p:cNvSpPr>
          <p:nvPr>
            <p:ph type="title"/>
          </p:nvPr>
        </p:nvSpPr>
        <p:spPr>
          <a:xfrm>
            <a:off x="803932" y="571500"/>
            <a:ext cx="5110909" cy="1691969"/>
          </a:xfrm>
        </p:spPr>
        <p:txBody>
          <a:bodyPr>
            <a:normAutofit/>
          </a:bodyPr>
          <a:lstStyle/>
          <a:p>
            <a:pPr algn="ctr"/>
            <a:r>
              <a:rPr lang="en-US" b="1" u="sng">
                <a:solidFill>
                  <a:schemeClr val="accent1">
                    <a:lumMod val="50000"/>
                  </a:schemeClr>
                </a:solidFill>
                <a:latin typeface="Arial"/>
                <a:cs typeface="Arial"/>
              </a:rPr>
              <a:t>Login page</a:t>
            </a:r>
            <a:r>
              <a:rPr lang="en-US" dirty="0">
                <a:solidFill>
                  <a:schemeClr val="accent1">
                    <a:lumMod val="50000"/>
                  </a:schemeClr>
                </a:solidFill>
                <a:latin typeface="Arial"/>
                <a:cs typeface="Arial"/>
              </a:rPr>
              <a:t> </a:t>
            </a:r>
            <a:endParaRPr lang="en-US">
              <a:solidFill>
                <a:schemeClr val="accent1">
                  <a:lumMod val="50000"/>
                </a:schemeClr>
              </a:solidFill>
              <a:latin typeface="Arial"/>
              <a:cs typeface="Arial"/>
            </a:endParaRPr>
          </a:p>
        </p:txBody>
      </p:sp>
      <p:sp>
        <p:nvSpPr>
          <p:cNvPr id="11" name="Content Placeholder 10">
            <a:extLst>
              <a:ext uri="{FF2B5EF4-FFF2-40B4-BE49-F238E27FC236}">
                <a16:creationId xmlns:a16="http://schemas.microsoft.com/office/drawing/2014/main" id="{91B7DC9C-9C9A-48BC-B9E4-7AC361B9D32C}"/>
              </a:ext>
            </a:extLst>
          </p:cNvPr>
          <p:cNvSpPr>
            <a:spLocks noGrp="1"/>
          </p:cNvSpPr>
          <p:nvPr>
            <p:ph idx="1"/>
          </p:nvPr>
        </p:nvSpPr>
        <p:spPr>
          <a:xfrm>
            <a:off x="1066799" y="2415379"/>
            <a:ext cx="4539129" cy="3699747"/>
          </a:xfrm>
        </p:spPr>
        <p:txBody>
          <a:bodyPr vert="horz" lIns="91440" tIns="45720" rIns="91440" bIns="45720" rtlCol="0">
            <a:normAutofit/>
          </a:bodyPr>
          <a:lstStyle/>
          <a:p>
            <a:r>
              <a:rPr lang="en-US"/>
              <a:t>Its is the login page where we can create new account and those having already account they can login and it having feature of autosave in which you don’t need to remember password.</a:t>
            </a:r>
          </a:p>
        </p:txBody>
      </p:sp>
      <p:pic>
        <p:nvPicPr>
          <p:cNvPr id="8" name="Picture 8" descr="Graphical user interface, application&#10;&#10;Description automatically generated">
            <a:extLst>
              <a:ext uri="{FF2B5EF4-FFF2-40B4-BE49-F238E27FC236}">
                <a16:creationId xmlns:a16="http://schemas.microsoft.com/office/drawing/2014/main" id="{CF0F5F30-1662-4B05-94E2-36D3B81396F4}"/>
              </a:ext>
            </a:extLst>
          </p:cNvPr>
          <p:cNvPicPr>
            <a:picLocks noChangeAspect="1"/>
          </p:cNvPicPr>
          <p:nvPr/>
        </p:nvPicPr>
        <p:blipFill rotWithShape="1">
          <a:blip r:embed="rId2"/>
          <a:srcRect l="23914" r="30651" b="2"/>
          <a:stretch/>
        </p:blipFill>
        <p:spPr>
          <a:xfrm>
            <a:off x="5567533" y="1"/>
            <a:ext cx="6624467" cy="6851815"/>
          </a:xfrm>
          <a:prstGeom prst="rect">
            <a:avLst/>
          </a:prstGeom>
        </p:spPr>
      </p:pic>
      <p:grpSp>
        <p:nvGrpSpPr>
          <p:cNvPr id="168" name="Group 167">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69"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76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1">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3">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012B1-5484-4112-A59B-27A382410391}"/>
              </a:ext>
            </a:extLst>
          </p:cNvPr>
          <p:cNvSpPr>
            <a:spLocks noGrp="1"/>
          </p:cNvSpPr>
          <p:nvPr>
            <p:ph type="title"/>
          </p:nvPr>
        </p:nvSpPr>
        <p:spPr>
          <a:xfrm>
            <a:off x="1073811" y="131173"/>
            <a:ext cx="10492667" cy="964679"/>
          </a:xfrm>
        </p:spPr>
        <p:txBody>
          <a:bodyPr>
            <a:normAutofit/>
          </a:bodyPr>
          <a:lstStyle/>
          <a:p>
            <a:r>
              <a:rPr lang="en-US" b="1" u="sng">
                <a:solidFill>
                  <a:schemeClr val="accent1">
                    <a:lumMod val="50000"/>
                  </a:schemeClr>
                </a:solidFill>
                <a:latin typeface="Arial"/>
                <a:cs typeface="Arial"/>
              </a:rPr>
              <a:t>Home page</a:t>
            </a:r>
            <a:endParaRPr lang="en-US" u="sng">
              <a:solidFill>
                <a:schemeClr val="accent1">
                  <a:lumMod val="50000"/>
                </a:schemeClr>
              </a:solidFill>
              <a:latin typeface="Arial"/>
              <a:cs typeface="Arial"/>
            </a:endParaRPr>
          </a:p>
        </p:txBody>
      </p:sp>
      <p:sp>
        <p:nvSpPr>
          <p:cNvPr id="8" name="Content Placeholder 7">
            <a:extLst>
              <a:ext uri="{FF2B5EF4-FFF2-40B4-BE49-F238E27FC236}">
                <a16:creationId xmlns:a16="http://schemas.microsoft.com/office/drawing/2014/main" id="{38B1311E-652B-421C-9A38-0F1B6838B7F2}"/>
              </a:ext>
            </a:extLst>
          </p:cNvPr>
          <p:cNvSpPr>
            <a:spLocks noGrp="1"/>
          </p:cNvSpPr>
          <p:nvPr>
            <p:ph idx="1"/>
          </p:nvPr>
        </p:nvSpPr>
        <p:spPr>
          <a:xfrm>
            <a:off x="1073812" y="1638568"/>
            <a:ext cx="5490994" cy="4013419"/>
          </a:xfrm>
        </p:spPr>
        <p:txBody>
          <a:bodyPr vert="horz" lIns="91440" tIns="45720" rIns="91440" bIns="45720" rtlCol="0">
            <a:normAutofit/>
          </a:bodyPr>
          <a:lstStyle/>
          <a:p>
            <a:r>
              <a:rPr lang="en-US"/>
              <a:t>In this page we can apply different tags for searching questions related to that tag.It will send all the related questions in which that tag is avilable.</a:t>
            </a:r>
          </a:p>
        </p:txBody>
      </p:sp>
      <p:grpSp>
        <p:nvGrpSpPr>
          <p:cNvPr id="229" name="Group 125">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27"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5" descr="Graphical user interface, text, application, website&#10;&#10;Description automatically generated">
            <a:extLst>
              <a:ext uri="{FF2B5EF4-FFF2-40B4-BE49-F238E27FC236}">
                <a16:creationId xmlns:a16="http://schemas.microsoft.com/office/drawing/2014/main" id="{21AD621C-66C9-4893-A8E7-E4AC15AEF8D4}"/>
              </a:ext>
            </a:extLst>
          </p:cNvPr>
          <p:cNvPicPr>
            <a:picLocks noChangeAspect="1"/>
          </p:cNvPicPr>
          <p:nvPr/>
        </p:nvPicPr>
        <p:blipFill rotWithShape="1">
          <a:blip r:embed="rId2"/>
          <a:srcRect l="4557" t="7330" b="-1067"/>
          <a:stretch/>
        </p:blipFill>
        <p:spPr>
          <a:xfrm>
            <a:off x="6694098" y="810165"/>
            <a:ext cx="5417524" cy="5044041"/>
          </a:xfrm>
          <a:prstGeom prst="rect">
            <a:avLst/>
          </a:prstGeom>
        </p:spPr>
      </p:pic>
    </p:spTree>
    <p:extLst>
      <p:ext uri="{BB962C8B-B14F-4D97-AF65-F5344CB8AC3E}">
        <p14:creationId xmlns:p14="http://schemas.microsoft.com/office/powerpoint/2010/main" val="172601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07ADF-6155-4911-B9B4-984E07FCA50F}"/>
              </a:ext>
            </a:extLst>
          </p:cNvPr>
          <p:cNvSpPr>
            <a:spLocks noGrp="1"/>
          </p:cNvSpPr>
          <p:nvPr>
            <p:ph type="title"/>
          </p:nvPr>
        </p:nvSpPr>
        <p:spPr>
          <a:xfrm>
            <a:off x="1073810" y="696226"/>
            <a:ext cx="8675712" cy="981892"/>
          </a:xfrm>
        </p:spPr>
        <p:txBody>
          <a:bodyPr>
            <a:normAutofit/>
          </a:bodyPr>
          <a:lstStyle/>
          <a:p>
            <a:r>
              <a:rPr lang="en-US" b="1" u="sng">
                <a:solidFill>
                  <a:schemeClr val="accent1">
                    <a:lumMod val="50000"/>
                  </a:schemeClr>
                </a:solidFill>
                <a:latin typeface="Arial"/>
                <a:cs typeface="Arial"/>
              </a:rPr>
              <a:t>Auto suggestions in tag</a:t>
            </a:r>
            <a:r>
              <a:rPr lang="en-US" b="1" dirty="0">
                <a:solidFill>
                  <a:schemeClr val="accent1">
                    <a:lumMod val="50000"/>
                  </a:schemeClr>
                </a:solidFill>
                <a:latin typeface="Arial"/>
                <a:cs typeface="Arial"/>
              </a:rPr>
              <a:t> </a:t>
            </a:r>
            <a:endParaRPr lang="en-US" b="1" dirty="0">
              <a:solidFill>
                <a:schemeClr val="accent1">
                  <a:lumMod val="50000"/>
                </a:schemeClr>
              </a:solidFill>
            </a:endParaRPr>
          </a:p>
        </p:txBody>
      </p:sp>
      <p:sp>
        <p:nvSpPr>
          <p:cNvPr id="13" name="Rectangle 12">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6"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BB4FBDFF-9D32-4BF5-9D95-0FDD535F5BEE}"/>
              </a:ext>
            </a:extLst>
          </p:cNvPr>
          <p:cNvSpPr>
            <a:spLocks noGrp="1"/>
          </p:cNvSpPr>
          <p:nvPr>
            <p:ph idx="1"/>
          </p:nvPr>
        </p:nvSpPr>
        <p:spPr>
          <a:xfrm>
            <a:off x="1086357" y="2342775"/>
            <a:ext cx="5009643" cy="3197413"/>
          </a:xfrm>
        </p:spPr>
        <p:txBody>
          <a:bodyPr vert="horz" lIns="91440" tIns="45720" rIns="91440" bIns="45720" rtlCol="0" anchor="t">
            <a:normAutofit/>
          </a:bodyPr>
          <a:lstStyle/>
          <a:p>
            <a:r>
              <a:rPr lang="en-US"/>
              <a:t>In the tag searching it ia a feature of auto suggestion which help user to find the relevant tag to search problem.</a:t>
            </a:r>
          </a:p>
        </p:txBody>
      </p:sp>
      <p:grpSp>
        <p:nvGrpSpPr>
          <p:cNvPr id="59" name="Group 58">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60"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Graphical user interface, text&#10;&#10;Description automatically generated">
            <a:extLst>
              <a:ext uri="{FF2B5EF4-FFF2-40B4-BE49-F238E27FC236}">
                <a16:creationId xmlns:a16="http://schemas.microsoft.com/office/drawing/2014/main" id="{8DFF6B1B-EA8D-4531-9B6B-57B84066E198}"/>
              </a:ext>
            </a:extLst>
          </p:cNvPr>
          <p:cNvPicPr>
            <a:picLocks noChangeAspect="1"/>
          </p:cNvPicPr>
          <p:nvPr/>
        </p:nvPicPr>
        <p:blipFill rotWithShape="1">
          <a:blip r:embed="rId2"/>
          <a:srcRect r="1" b="2380"/>
          <a:stretch/>
        </p:blipFill>
        <p:spPr>
          <a:xfrm>
            <a:off x="6586071" y="1879643"/>
            <a:ext cx="5613519" cy="4109986"/>
          </a:xfrm>
          <a:prstGeom prst="rect">
            <a:avLst/>
          </a:prstGeom>
        </p:spPr>
      </p:pic>
    </p:spTree>
    <p:extLst>
      <p:ext uri="{BB962C8B-B14F-4D97-AF65-F5344CB8AC3E}">
        <p14:creationId xmlns:p14="http://schemas.microsoft.com/office/powerpoint/2010/main" val="5230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88B3D-FD34-4995-890A-0BDC6F537398}"/>
              </a:ext>
            </a:extLst>
          </p:cNvPr>
          <p:cNvSpPr>
            <a:spLocks noGrp="1"/>
          </p:cNvSpPr>
          <p:nvPr>
            <p:ph type="title"/>
          </p:nvPr>
        </p:nvSpPr>
        <p:spPr>
          <a:xfrm>
            <a:off x="1073810" y="696226"/>
            <a:ext cx="8675712" cy="981892"/>
          </a:xfrm>
        </p:spPr>
        <p:txBody>
          <a:bodyPr>
            <a:normAutofit/>
          </a:bodyPr>
          <a:lstStyle/>
          <a:p>
            <a:pPr>
              <a:lnSpc>
                <a:spcPct val="90000"/>
              </a:lnSpc>
            </a:pPr>
            <a:r>
              <a:rPr lang="en-US" sz="3400" b="1" u="sng">
                <a:solidFill>
                  <a:schemeClr val="accent1">
                    <a:lumMod val="50000"/>
                  </a:schemeClr>
                </a:solidFill>
                <a:latin typeface="Arial"/>
                <a:cs typeface="Arial"/>
              </a:rPr>
              <a:t>Add and remove tag according to user</a:t>
            </a:r>
          </a:p>
        </p:txBody>
      </p:sp>
      <p:sp>
        <p:nvSpPr>
          <p:cNvPr id="13" name="Rectangle 12">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6"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Graphical user interface, website&#10;&#10;Description automatically generated">
            <a:extLst>
              <a:ext uri="{FF2B5EF4-FFF2-40B4-BE49-F238E27FC236}">
                <a16:creationId xmlns:a16="http://schemas.microsoft.com/office/drawing/2014/main" id="{F7AAC830-8B38-43E2-9EB6-06C62F1678BD}"/>
              </a:ext>
            </a:extLst>
          </p:cNvPr>
          <p:cNvPicPr>
            <a:picLocks noGrp="1" noChangeAspect="1"/>
          </p:cNvPicPr>
          <p:nvPr>
            <p:ph idx="1"/>
          </p:nvPr>
        </p:nvPicPr>
        <p:blipFill>
          <a:blip r:embed="rId2"/>
          <a:stretch>
            <a:fillRect/>
          </a:stretch>
        </p:blipFill>
        <p:spPr>
          <a:xfrm>
            <a:off x="4752584" y="1819918"/>
            <a:ext cx="7425038" cy="4185618"/>
          </a:xfrm>
        </p:spPr>
      </p:pic>
      <p:grpSp>
        <p:nvGrpSpPr>
          <p:cNvPr id="59" name="Group 58">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60"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TextBox 6">
            <a:extLst>
              <a:ext uri="{FF2B5EF4-FFF2-40B4-BE49-F238E27FC236}">
                <a16:creationId xmlns:a16="http://schemas.microsoft.com/office/drawing/2014/main" id="{46ECD062-4584-43D5-9028-9494FDC3B142}"/>
              </a:ext>
            </a:extLst>
          </p:cNvPr>
          <p:cNvSpPr txBox="1"/>
          <p:nvPr/>
        </p:nvSpPr>
        <p:spPr>
          <a:xfrm>
            <a:off x="-64159" y="2006181"/>
            <a:ext cx="48279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this page we can segreggate questions on the basis of applied tags and here we </a:t>
            </a:r>
            <a:r>
              <a:rPr lang="en-US" sz="2400"/>
              <a:t>can apply multiple tag togethere and as a result we will get questions related to that tags.</a:t>
            </a:r>
            <a:endParaRPr lang="en-US" sz="2400" dirty="0"/>
          </a:p>
        </p:txBody>
      </p:sp>
    </p:spTree>
    <p:extLst>
      <p:ext uri="{BB962C8B-B14F-4D97-AF65-F5344CB8AC3E}">
        <p14:creationId xmlns:p14="http://schemas.microsoft.com/office/powerpoint/2010/main" val="173804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E48C-B264-4A07-B517-FC7617868930}"/>
              </a:ext>
            </a:extLst>
          </p:cNvPr>
          <p:cNvSpPr>
            <a:spLocks noGrp="1"/>
          </p:cNvSpPr>
          <p:nvPr>
            <p:ph type="title"/>
          </p:nvPr>
        </p:nvSpPr>
        <p:spPr>
          <a:xfrm>
            <a:off x="1069848" y="502920"/>
            <a:ext cx="9634011" cy="362280"/>
          </a:xfrm>
        </p:spPr>
        <p:txBody>
          <a:bodyPr>
            <a:normAutofit fontScale="90000"/>
          </a:bodyPr>
          <a:lstStyle/>
          <a:p>
            <a:r>
              <a:rPr lang="en-US" b="1" u="sng">
                <a:solidFill>
                  <a:schemeClr val="accent1">
                    <a:lumMod val="50000"/>
                  </a:schemeClr>
                </a:solidFill>
                <a:latin typeface="Arial"/>
                <a:cs typeface="Arial"/>
              </a:rPr>
              <a:t>List of questions on the basis of tag</a:t>
            </a:r>
            <a:endParaRPr lang="en-US" b="1" u="sng">
              <a:solidFill>
                <a:schemeClr val="accent1">
                  <a:lumMod val="50000"/>
                </a:schemeClr>
              </a:solidFill>
            </a:endParaRPr>
          </a:p>
        </p:txBody>
      </p:sp>
      <p:pic>
        <p:nvPicPr>
          <p:cNvPr id="4" name="Picture 4" descr="Graphical user interface, text, email&#10;&#10;Description automatically generated">
            <a:extLst>
              <a:ext uri="{FF2B5EF4-FFF2-40B4-BE49-F238E27FC236}">
                <a16:creationId xmlns:a16="http://schemas.microsoft.com/office/drawing/2014/main" id="{75F1391A-FC64-4516-B1B5-F9D92FDD3619}"/>
              </a:ext>
            </a:extLst>
          </p:cNvPr>
          <p:cNvPicPr>
            <a:picLocks noGrp="1" noChangeAspect="1"/>
          </p:cNvPicPr>
          <p:nvPr>
            <p:ph idx="1"/>
          </p:nvPr>
        </p:nvPicPr>
        <p:blipFill rotWithShape="1">
          <a:blip r:embed="rId2"/>
          <a:srcRect l="4503" t="6353" r="155"/>
          <a:stretch/>
        </p:blipFill>
        <p:spPr>
          <a:xfrm>
            <a:off x="4497634" y="1126897"/>
            <a:ext cx="6488307" cy="4869246"/>
          </a:xfrm>
        </p:spPr>
      </p:pic>
      <p:sp>
        <p:nvSpPr>
          <p:cNvPr id="5" name="TextBox 4">
            <a:extLst>
              <a:ext uri="{FF2B5EF4-FFF2-40B4-BE49-F238E27FC236}">
                <a16:creationId xmlns:a16="http://schemas.microsoft.com/office/drawing/2014/main" id="{168036D0-0E83-4D8B-BDB4-D70EB059952F}"/>
              </a:ext>
            </a:extLst>
          </p:cNvPr>
          <p:cNvSpPr txBox="1"/>
          <p:nvPr/>
        </p:nvSpPr>
        <p:spPr>
          <a:xfrm>
            <a:off x="37381" y="2884098"/>
            <a:ext cx="44684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On the basis of multiple tags </a:t>
            </a:r>
            <a:r>
              <a:rPr lang="en-US" sz="2400"/>
              <a:t>we will get questions list including all tags.</a:t>
            </a:r>
          </a:p>
        </p:txBody>
      </p:sp>
    </p:spTree>
    <p:extLst>
      <p:ext uri="{BB962C8B-B14F-4D97-AF65-F5344CB8AC3E}">
        <p14:creationId xmlns:p14="http://schemas.microsoft.com/office/powerpoint/2010/main" val="153022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8BC9-3E32-4EC0-B5E1-BFAE568EA4C9}"/>
              </a:ext>
            </a:extLst>
          </p:cNvPr>
          <p:cNvSpPr>
            <a:spLocks noGrp="1"/>
          </p:cNvSpPr>
          <p:nvPr>
            <p:ph type="title"/>
          </p:nvPr>
        </p:nvSpPr>
        <p:spPr>
          <a:xfrm>
            <a:off x="1069848" y="502920"/>
            <a:ext cx="9634011" cy="649828"/>
          </a:xfrm>
        </p:spPr>
        <p:txBody>
          <a:bodyPr>
            <a:normAutofit fontScale="90000"/>
          </a:bodyPr>
          <a:lstStyle/>
          <a:p>
            <a:r>
              <a:rPr lang="en-US" b="1" u="sng">
                <a:solidFill>
                  <a:schemeClr val="accent1">
                    <a:lumMod val="50000"/>
                  </a:schemeClr>
                </a:solidFill>
                <a:latin typeface="Arial"/>
                <a:cs typeface="Arial"/>
              </a:rPr>
              <a:t>Create and link questions tag by user</a:t>
            </a:r>
            <a:endParaRPr lang="en-US">
              <a:solidFill>
                <a:schemeClr val="accent1">
                  <a:lumMod val="50000"/>
                </a:schemeClr>
              </a:solidFill>
            </a:endParaRPr>
          </a:p>
        </p:txBody>
      </p:sp>
      <p:pic>
        <p:nvPicPr>
          <p:cNvPr id="4" name="Picture 4" descr="Graphical user interface&#10;&#10;Description automatically generated">
            <a:extLst>
              <a:ext uri="{FF2B5EF4-FFF2-40B4-BE49-F238E27FC236}">
                <a16:creationId xmlns:a16="http://schemas.microsoft.com/office/drawing/2014/main" id="{72E41A0C-2409-47D5-B795-8BCF95236CA1}"/>
              </a:ext>
            </a:extLst>
          </p:cNvPr>
          <p:cNvPicPr>
            <a:picLocks noGrp="1" noChangeAspect="1"/>
          </p:cNvPicPr>
          <p:nvPr>
            <p:ph idx="1"/>
          </p:nvPr>
        </p:nvPicPr>
        <p:blipFill rotWithShape="1">
          <a:blip r:embed="rId2"/>
          <a:srcRect l="3974" t="6780"/>
          <a:stretch/>
        </p:blipFill>
        <p:spPr>
          <a:xfrm>
            <a:off x="4930602" y="1256294"/>
            <a:ext cx="7145855" cy="5516246"/>
          </a:xfrm>
        </p:spPr>
      </p:pic>
      <p:sp>
        <p:nvSpPr>
          <p:cNvPr id="5" name="TextBox 4">
            <a:extLst>
              <a:ext uri="{FF2B5EF4-FFF2-40B4-BE49-F238E27FC236}">
                <a16:creationId xmlns:a16="http://schemas.microsoft.com/office/drawing/2014/main" id="{CCACC45A-8F30-4073-ACFD-A3C74727DBB8}"/>
              </a:ext>
            </a:extLst>
          </p:cNvPr>
          <p:cNvSpPr txBox="1"/>
          <p:nvPr/>
        </p:nvSpPr>
        <p:spPr>
          <a:xfrm>
            <a:off x="195533" y="2711570"/>
            <a:ext cx="452599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In this page we can create tag and add tag to existing </a:t>
            </a:r>
            <a:r>
              <a:rPr lang="en-US" sz="2400">
                <a:latin typeface="Arial"/>
                <a:cs typeface="Arial"/>
              </a:rPr>
              <a:t>problem statement.This can be easily done with the create tag button and link tag button by user itself.</a:t>
            </a:r>
            <a:endParaRPr lang="en-US" dirty="0"/>
          </a:p>
        </p:txBody>
      </p:sp>
    </p:spTree>
    <p:extLst>
      <p:ext uri="{BB962C8B-B14F-4D97-AF65-F5344CB8AC3E}">
        <p14:creationId xmlns:p14="http://schemas.microsoft.com/office/powerpoint/2010/main" val="14047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DDEE-B8F7-4E41-914D-624640DEEB77}"/>
              </a:ext>
            </a:extLst>
          </p:cNvPr>
          <p:cNvSpPr>
            <a:spLocks noGrp="1"/>
          </p:cNvSpPr>
          <p:nvPr>
            <p:ph type="title"/>
          </p:nvPr>
        </p:nvSpPr>
        <p:spPr>
          <a:xfrm>
            <a:off x="1069848" y="502920"/>
            <a:ext cx="9634011" cy="480436"/>
          </a:xfrm>
        </p:spPr>
        <p:txBody>
          <a:bodyPr>
            <a:normAutofit fontScale="90000"/>
          </a:bodyPr>
          <a:lstStyle/>
          <a:p>
            <a:r>
              <a:rPr lang="en-US" b="1" u="sng">
                <a:solidFill>
                  <a:schemeClr val="accent1">
                    <a:lumMod val="50000"/>
                  </a:schemeClr>
                </a:solidFill>
                <a:latin typeface="Arial"/>
                <a:cs typeface="Arial"/>
              </a:rPr>
              <a:t>Api used</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87E66680-8987-422C-87C4-B16DE604B41E}"/>
              </a:ext>
            </a:extLst>
          </p:cNvPr>
          <p:cNvSpPr>
            <a:spLocks noGrp="1"/>
          </p:cNvSpPr>
          <p:nvPr>
            <p:ph idx="1"/>
          </p:nvPr>
        </p:nvSpPr>
        <p:spPr>
          <a:xfrm>
            <a:off x="1069848" y="987830"/>
            <a:ext cx="9634011" cy="5238028"/>
          </a:xfrm>
        </p:spPr>
        <p:txBody>
          <a:bodyPr vert="horz" lIns="91440" tIns="45720" rIns="91440" bIns="45720" rtlCol="0" anchor="t">
            <a:noAutofit/>
          </a:bodyPr>
          <a:lstStyle/>
          <a:p>
            <a:r>
              <a:rPr lang="en-US" sz="1200">
                <a:latin typeface="Arial"/>
                <a:ea typeface="+mn-lt"/>
                <a:cs typeface="+mn-lt"/>
              </a:rPr>
              <a:t>/api/problems</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Type : GET</a:t>
            </a:r>
            <a:endParaRPr lang="en-US" sz="1200" dirty="0">
              <a:latin typeface="Arial"/>
              <a:cs typeface="Arial"/>
            </a:endParaRPr>
          </a:p>
          <a:p>
            <a:pPr>
              <a:buClr>
                <a:srgbClr val="B8BDAD"/>
              </a:buClr>
            </a:pPr>
            <a:r>
              <a:rPr lang="en-US" sz="1200">
                <a:latin typeface="Arial"/>
                <a:ea typeface="+mn-lt"/>
                <a:cs typeface="+mn-lt"/>
              </a:rPr>
              <a:t>    Params : None</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Returns : JSON array of the name of all the problems in the database</a:t>
            </a:r>
            <a:endParaRPr lang="en-US" sz="1200" dirty="0">
              <a:latin typeface="Arial"/>
              <a:cs typeface="Arial"/>
            </a:endParaRPr>
          </a:p>
          <a:p>
            <a:pPr>
              <a:buClr>
                <a:srgbClr val="B8BDAD"/>
              </a:buClr>
            </a:pPr>
            <a:r>
              <a:rPr lang="en-US" sz="1200">
                <a:latin typeface="Arial"/>
                <a:ea typeface="+mn-lt"/>
                <a:cs typeface="+mn-lt"/>
              </a:rPr>
              <a:t>/api/tags</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Type : GET</a:t>
            </a:r>
            <a:endParaRPr lang="en-US" sz="1200" dirty="0">
              <a:latin typeface="Arial"/>
              <a:cs typeface="Arial"/>
            </a:endParaRPr>
          </a:p>
          <a:p>
            <a:pPr>
              <a:buClr>
                <a:srgbClr val="B8BDAD"/>
              </a:buClr>
            </a:pPr>
            <a:r>
              <a:rPr lang="en-US" sz="1200">
                <a:latin typeface="Arial"/>
                <a:ea typeface="+mn-lt"/>
                <a:cs typeface="+mn-lt"/>
              </a:rPr>
              <a:t>    Params : None</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Returns : JSON array of the name of all the tags in the database. If a user is logged in, name of tags created by him are also returned.    </a:t>
            </a:r>
            <a:endParaRPr lang="en-US" sz="1200">
              <a:latin typeface="Arial"/>
              <a:cs typeface="Arial"/>
            </a:endParaRPr>
          </a:p>
          <a:p>
            <a:pPr>
              <a:buClr>
                <a:srgbClr val="B8BDAD"/>
              </a:buClr>
            </a:pPr>
            <a:r>
              <a:rPr lang="en-US" sz="1200">
                <a:latin typeface="Arial"/>
                <a:ea typeface="+mn-lt"/>
                <a:cs typeface="+mn-lt"/>
              </a:rPr>
              <a:t>/api/tag/{tag_name}</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Type : GET</a:t>
            </a:r>
            <a:endParaRPr lang="en-US" sz="1200" dirty="0">
              <a:latin typeface="Arial"/>
              <a:cs typeface="Arial"/>
            </a:endParaRPr>
          </a:p>
          <a:p>
            <a:pPr>
              <a:buClr>
                <a:srgbClr val="B8BDAD"/>
              </a:buClr>
            </a:pPr>
            <a:r>
              <a:rPr lang="en-US" sz="1200">
                <a:latin typeface="Arial"/>
                <a:ea typeface="+mn-lt"/>
                <a:cs typeface="+mn-lt"/>
              </a:rPr>
              <a:t>    Params : Name of tag in URL</a:t>
            </a:r>
            <a:endParaRPr lang="en-US" sz="1200" dirty="0">
              <a:latin typeface="Arial"/>
              <a:cs typeface="Arial"/>
            </a:endParaRPr>
          </a:p>
          <a:p>
            <a:pPr>
              <a:buClr>
                <a:srgbClr val="B8BDAD"/>
              </a:buClr>
            </a:pPr>
            <a:r>
              <a:rPr lang="en-US" sz="1200" dirty="0">
                <a:latin typeface="Arial"/>
                <a:ea typeface="+mn-lt"/>
                <a:cs typeface="+mn-lt"/>
              </a:rPr>
              <a:t>    </a:t>
            </a:r>
            <a:r>
              <a:rPr lang="en-US" sz="1200">
                <a:latin typeface="Arial"/>
                <a:ea typeface="+mn-lt"/>
                <a:cs typeface="+mn-lt"/>
              </a:rPr>
              <a:t>Returns : JSON Object of the details of the tag name provided as parameter</a:t>
            </a:r>
            <a:endParaRPr lang="en-US" sz="1200">
              <a:latin typeface="Arial"/>
            </a:endParaRPr>
          </a:p>
        </p:txBody>
      </p:sp>
    </p:spTree>
    <p:extLst>
      <p:ext uri="{BB962C8B-B14F-4D97-AF65-F5344CB8AC3E}">
        <p14:creationId xmlns:p14="http://schemas.microsoft.com/office/powerpoint/2010/main" val="58073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007-10F8-4CD2-8052-CCFBB4A85C3A}"/>
              </a:ext>
            </a:extLst>
          </p:cNvPr>
          <p:cNvSpPr>
            <a:spLocks noGrp="1"/>
          </p:cNvSpPr>
          <p:nvPr>
            <p:ph type="title"/>
          </p:nvPr>
        </p:nvSpPr>
        <p:spPr>
          <a:xfrm>
            <a:off x="1069848" y="502920"/>
            <a:ext cx="9634011" cy="328036"/>
          </a:xfrm>
        </p:spPr>
        <p:txBody>
          <a:bodyPr>
            <a:normAutofit fontScale="90000"/>
          </a:bodyPr>
          <a:lstStyle/>
          <a:p>
            <a:r>
              <a:rPr lang="en-US" b="1" u="sng">
                <a:solidFill>
                  <a:schemeClr val="accent1">
                    <a:lumMod val="50000"/>
                  </a:schemeClr>
                </a:solidFill>
                <a:latin typeface="Arial"/>
                <a:cs typeface="Arial"/>
              </a:rPr>
              <a:t>Api used</a:t>
            </a:r>
            <a:endParaRPr lang="en-US" b="1" u="sng">
              <a:solidFill>
                <a:schemeClr val="accent1">
                  <a:lumMod val="50000"/>
                </a:schemeClr>
              </a:solidFill>
            </a:endParaRPr>
          </a:p>
        </p:txBody>
      </p:sp>
      <p:sp>
        <p:nvSpPr>
          <p:cNvPr id="3" name="Content Placeholder 2">
            <a:extLst>
              <a:ext uri="{FF2B5EF4-FFF2-40B4-BE49-F238E27FC236}">
                <a16:creationId xmlns:a16="http://schemas.microsoft.com/office/drawing/2014/main" id="{7406F9FF-0D05-4762-BD64-F0D1FB7AEB82}"/>
              </a:ext>
            </a:extLst>
          </p:cNvPr>
          <p:cNvSpPr>
            <a:spLocks noGrp="1"/>
          </p:cNvSpPr>
          <p:nvPr>
            <p:ph idx="1"/>
          </p:nvPr>
        </p:nvSpPr>
        <p:spPr>
          <a:xfrm>
            <a:off x="1069848" y="960120"/>
            <a:ext cx="9634011" cy="5265738"/>
          </a:xfrm>
        </p:spPr>
        <p:txBody>
          <a:bodyPr vert="horz" lIns="91440" tIns="45720" rIns="91440" bIns="45720" rtlCol="0" anchor="t">
            <a:normAutofit fontScale="55000" lnSpcReduction="20000"/>
          </a:bodyPr>
          <a:lstStyle/>
          <a:p>
            <a:r>
              <a:rPr lang="en-US">
                <a:latin typeface="Arial"/>
                <a:ea typeface="+mn-lt"/>
                <a:cs typeface="+mn-lt"/>
              </a:rPr>
              <a:t>/api/problem</a:t>
            </a:r>
            <a:endParaRPr lang="en-US">
              <a:latin typeface="Arial"/>
              <a:cs typeface="Arial"/>
            </a:endParaRPr>
          </a:p>
          <a:p>
            <a:pPr>
              <a:buClr>
                <a:srgbClr val="B8BDAD"/>
              </a:buClr>
            </a:pPr>
            <a:r>
              <a:rPr lang="en-US">
                <a:latin typeface="Arial"/>
                <a:ea typeface="+mn-lt"/>
                <a:cs typeface="+mn-lt"/>
              </a:rPr>
              <a:t>    Type : POST</a:t>
            </a:r>
            <a:endParaRPr lang="en-US">
              <a:latin typeface="Arial"/>
              <a:cs typeface="Arial"/>
            </a:endParaRPr>
          </a:p>
          <a:p>
            <a:pPr>
              <a:buClr>
                <a:srgbClr val="B8BDAD"/>
              </a:buClr>
            </a:pPr>
            <a:r>
              <a:rPr lang="en-US">
                <a:latin typeface="Arial"/>
                <a:ea typeface="+mn-lt"/>
                <a:cs typeface="+mn-lt"/>
              </a:rPr>
              <a:t>    Params : JSON Array of tag names</a:t>
            </a:r>
            <a:endParaRPr lang="en-US">
              <a:latin typeface="Arial"/>
              <a:cs typeface="Arial"/>
            </a:endParaRPr>
          </a:p>
          <a:p>
            <a:pPr>
              <a:buClr>
                <a:srgbClr val="B8BDAD"/>
              </a:buClr>
            </a:pPr>
            <a:r>
              <a:rPr lang="en-US">
                <a:latin typeface="Arial"/>
                <a:ea typeface="+mn-lt"/>
                <a:cs typeface="+mn-lt"/>
              </a:rPr>
              <a:t>    Returns : JSON Array of an Array of problems and their details satisfying the list of tags provided as parameter</a:t>
            </a:r>
            <a:endParaRPr lang="en-US">
              <a:latin typeface="Arial"/>
              <a:cs typeface="Arial"/>
            </a:endParaRPr>
          </a:p>
          <a:p>
            <a:pPr>
              <a:buClr>
                <a:srgbClr val="B8BDAD"/>
              </a:buClr>
            </a:pPr>
            <a:endParaRPr lang="en-US" dirty="0">
              <a:latin typeface="Arial"/>
              <a:cs typeface="Arial"/>
            </a:endParaRPr>
          </a:p>
          <a:p>
            <a:pPr>
              <a:buClr>
                <a:srgbClr val="B8BDAD"/>
              </a:buClr>
            </a:pPr>
            <a:r>
              <a:rPr lang="en-US">
                <a:latin typeface="Arial"/>
                <a:ea typeface="+mn-lt"/>
                <a:cs typeface="+mn-lt"/>
              </a:rPr>
              <a:t>/api/login</a:t>
            </a:r>
            <a:endParaRPr lang="en-US">
              <a:latin typeface="Arial"/>
              <a:cs typeface="Arial"/>
            </a:endParaRPr>
          </a:p>
          <a:p>
            <a:pPr>
              <a:buClr>
                <a:srgbClr val="B8BDAD"/>
              </a:buClr>
            </a:pPr>
            <a:r>
              <a:rPr lang="en-US">
                <a:latin typeface="Arial"/>
                <a:ea typeface="+mn-lt"/>
                <a:cs typeface="+mn-lt"/>
              </a:rPr>
              <a:t>    Type : POST</a:t>
            </a:r>
            <a:endParaRPr lang="en-US">
              <a:latin typeface="Arial"/>
              <a:cs typeface="Arial"/>
            </a:endParaRPr>
          </a:p>
          <a:p>
            <a:pPr>
              <a:buClr>
                <a:srgbClr val="B8BDAD"/>
              </a:buClr>
            </a:pPr>
            <a:r>
              <a:rPr lang="en-US">
                <a:latin typeface="Arial"/>
                <a:ea typeface="+mn-lt"/>
                <a:cs typeface="+mn-lt"/>
              </a:rPr>
              <a:t>    Params : Username and Password entered by user</a:t>
            </a:r>
            <a:endParaRPr lang="en-US">
              <a:latin typeface="Arial"/>
              <a:cs typeface="Arial"/>
            </a:endParaRPr>
          </a:p>
          <a:p>
            <a:pPr>
              <a:buClr>
                <a:srgbClr val="B8BDAD"/>
              </a:buClr>
            </a:pPr>
            <a:r>
              <a:rPr lang="en-US">
                <a:latin typeface="Arial"/>
                <a:ea typeface="+mn-lt"/>
                <a:cs typeface="+mn-lt"/>
              </a:rPr>
              <a:t>    Returns : The login state of the user</a:t>
            </a:r>
            <a:endParaRPr lang="en-US">
              <a:latin typeface="Arial"/>
              <a:cs typeface="Arial"/>
            </a:endParaRPr>
          </a:p>
          <a:p>
            <a:pPr>
              <a:buClr>
                <a:srgbClr val="B8BDAD"/>
              </a:buClr>
            </a:pPr>
            <a:endParaRPr lang="en-US" dirty="0">
              <a:latin typeface="Arial"/>
              <a:cs typeface="Arial"/>
            </a:endParaRPr>
          </a:p>
          <a:p>
            <a:pPr>
              <a:buClr>
                <a:srgbClr val="B8BDAD"/>
              </a:buClr>
            </a:pPr>
            <a:r>
              <a:rPr lang="en-US">
                <a:latin typeface="Arial"/>
                <a:ea typeface="+mn-lt"/>
                <a:cs typeface="+mn-lt"/>
              </a:rPr>
              <a:t>/api/register</a:t>
            </a:r>
            <a:endParaRPr lang="en-US">
              <a:latin typeface="Arial"/>
              <a:cs typeface="Arial"/>
            </a:endParaRPr>
          </a:p>
          <a:p>
            <a:pPr>
              <a:buClr>
                <a:srgbClr val="B8BDAD"/>
              </a:buClr>
            </a:pPr>
            <a:r>
              <a:rPr lang="en-US">
                <a:latin typeface="Arial"/>
                <a:ea typeface="+mn-lt"/>
                <a:cs typeface="+mn-lt"/>
              </a:rPr>
              <a:t>    Type : POST</a:t>
            </a:r>
            <a:endParaRPr lang="en-US">
              <a:latin typeface="Arial"/>
              <a:cs typeface="Arial"/>
            </a:endParaRPr>
          </a:p>
          <a:p>
            <a:pPr>
              <a:buClr>
                <a:srgbClr val="B8BDAD"/>
              </a:buClr>
            </a:pPr>
            <a:r>
              <a:rPr lang="en-US">
                <a:latin typeface="Arial"/>
                <a:ea typeface="+mn-lt"/>
                <a:cs typeface="+mn-lt"/>
              </a:rPr>
              <a:t>    Params : Username and Password entered by user</a:t>
            </a:r>
            <a:endParaRPr lang="en-US">
              <a:latin typeface="Arial"/>
              <a:cs typeface="Arial"/>
            </a:endParaRPr>
          </a:p>
          <a:p>
            <a:pPr>
              <a:buClr>
                <a:srgbClr val="B8BDAD"/>
              </a:buClr>
            </a:pPr>
            <a:r>
              <a:rPr lang="en-US">
                <a:latin typeface="Arial"/>
                <a:ea typeface="+mn-lt"/>
                <a:cs typeface="+mn-lt"/>
              </a:rPr>
              <a:t>    Returns : The registeration state of the user</a:t>
            </a:r>
            <a:endParaRPr lang="en-US">
              <a:latin typeface="Arial"/>
            </a:endParaRPr>
          </a:p>
        </p:txBody>
      </p:sp>
    </p:spTree>
    <p:extLst>
      <p:ext uri="{BB962C8B-B14F-4D97-AF65-F5344CB8AC3E}">
        <p14:creationId xmlns:p14="http://schemas.microsoft.com/office/powerpoint/2010/main" val="687462453"/>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1C2432"/>
      </a:dk2>
      <a:lt2>
        <a:srgbClr val="F2F3F0"/>
      </a:lt2>
      <a:accent1>
        <a:srgbClr val="713BD5"/>
      </a:accent1>
      <a:accent2>
        <a:srgbClr val="363FC7"/>
      </a:accent2>
      <a:accent3>
        <a:srgbClr val="3B85D5"/>
      </a:accent3>
      <a:accent4>
        <a:srgbClr val="29B4C3"/>
      </a:accent4>
      <a:accent5>
        <a:srgbClr val="35C195"/>
      </a:accent5>
      <a:accent6>
        <a:srgbClr val="29C352"/>
      </a:accent6>
      <a:hlink>
        <a:srgbClr val="729531"/>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Codechef 2nd round presentation</vt:lpstr>
      <vt:lpstr>Login page </vt:lpstr>
      <vt:lpstr>Home page</vt:lpstr>
      <vt:lpstr>Auto suggestions in tag </vt:lpstr>
      <vt:lpstr>Add and remove tag according to user</vt:lpstr>
      <vt:lpstr>List of questions on the basis of tag</vt:lpstr>
      <vt:lpstr>Create and link questions tag by user</vt:lpstr>
      <vt:lpstr>Api used</vt:lpstr>
      <vt:lpstr>Api used</vt:lpstr>
      <vt:lpstr>Api used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390</cp:revision>
  <dcterms:created xsi:type="dcterms:W3CDTF">2020-11-28T05:12:42Z</dcterms:created>
  <dcterms:modified xsi:type="dcterms:W3CDTF">2020-11-28T07:46:31Z</dcterms:modified>
</cp:coreProperties>
</file>