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Source Sans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SourceSansPr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italic.fntdata"/><Relationship Id="rId6" Type="http://schemas.openxmlformats.org/officeDocument/2006/relationships/slide" Target="slides/slide1.xml"/><Relationship Id="rId18" Type="http://schemas.openxmlformats.org/officeDocument/2006/relationships/font" Target="fonts/SourceSans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ca29320b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ca29320b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a29320bb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ca29320bb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ca29320bb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ca29320bb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ca29320bb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ca29320bb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ca29320bb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ca29320bb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ca93acbc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ca93acbc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Halloween Hackathon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Penn State IEEE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 2021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4100" y="343288"/>
            <a:ext cx="2085467" cy="208546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665250" y="3161225"/>
            <a:ext cx="78135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Welcome!</a:t>
            </a:r>
            <a:endParaRPr sz="4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will be starting shortly.</a:t>
            </a:r>
            <a:endParaRPr sz="4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Overview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Presentation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Prompt reveal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Team Brainstorming (~15 mins)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Build (ends at 9:30PM)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Awards</a:t>
            </a:r>
            <a:endParaRPr sz="2000"/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Teams of 2-3 people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Use parts in kit to fulfill prompt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Committee will support you in whatever it is you want to make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Have fun!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Awards and Judging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Awards</a:t>
            </a:r>
            <a:endParaRPr sz="2000" u="sng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Hallowinner (Best Overall)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Mischief Night (Runners Up)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Frankenstein (Use of parts)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Spookiest (Aesthetics)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Projects Hm          (Weirdest)</a:t>
            </a:r>
            <a:endParaRPr sz="2000"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Judging Criteria</a:t>
            </a:r>
            <a:endParaRPr sz="2000" u="sng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Use of Parts (10pts)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Code (7pts)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Aesthetics (5pts)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Theming (3pts)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Spirit (3pts)</a:t>
            </a:r>
            <a:endParaRPr sz="20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050" y="3189324"/>
            <a:ext cx="361750" cy="3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Prizes!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 Reveal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440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You have been contracted by Ghost Hunting Services Inc. </a:t>
            </a:r>
            <a:r>
              <a:rPr lang="en" sz="1600"/>
              <a:t>™ to develop a new ghost detection or capture technology. They have left the details completely up to you, as their jobs are non technical in nature. You, knowing ghosts aren’t real and </a:t>
            </a:r>
            <a:r>
              <a:rPr i="1" lang="en" sz="1600"/>
              <a:t>desperately</a:t>
            </a:r>
            <a:r>
              <a:rPr lang="en" sz="1600"/>
              <a:t> needing a paycheck, decide to take the job, but </a:t>
            </a:r>
            <a:r>
              <a:rPr b="1" lang="en" sz="1600"/>
              <a:t>figure you can get away with something that only </a:t>
            </a:r>
            <a:r>
              <a:rPr b="1" i="1" lang="en" sz="1600"/>
              <a:t>looks</a:t>
            </a:r>
            <a:r>
              <a:rPr b="1" lang="en" sz="1600"/>
              <a:t> like it catches or detects ghosts.</a:t>
            </a:r>
            <a:r>
              <a:rPr lang="en" sz="1600"/>
              <a:t> They leave your shop and cheerily tell you that they’ll be back at </a:t>
            </a:r>
            <a:r>
              <a:rPr b="1" lang="en" sz="1600"/>
              <a:t>9:30PM</a:t>
            </a:r>
            <a:r>
              <a:rPr lang="en" sz="1600"/>
              <a:t> to pick up whatever you make. </a:t>
            </a:r>
            <a:endParaRPr sz="16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The pay is good, so get to work!</a:t>
            </a:r>
            <a:endParaRPr sz="1600"/>
          </a:p>
        </p:txBody>
      </p:sp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4832400" y="377825"/>
            <a:ext cx="4203000" cy="45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You don’t have time to buy parts, so you look to see what you have on hand: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LCM1602 16x2 character display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SSD1306 128x64 OLED display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Ultrasonic Distance Sensor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4-digit 8 segment display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Microphone Module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Touch Sensor Module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Joystick Module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You also find some other miscellaneous parts which you can’t immediately identify.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You figure you can sell the con if you include at least 2 of the above components. The guys that walked in seemed to like the idea of some sort of display, or maybe some pretty lights and sounds.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List, Rules, and Tips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4413000" cy="39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Base Parts</a:t>
            </a:r>
            <a:endParaRPr sz="1200" u="sng"/>
          </a:p>
          <a:p>
            <a:pPr indent="-29337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200"/>
              <a:t>Arduino Uno and cable</a:t>
            </a:r>
            <a:endParaRPr sz="1200"/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200"/>
              <a:t>Breadboard</a:t>
            </a:r>
            <a:endParaRPr sz="1200"/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200"/>
              <a:t>Wires</a:t>
            </a:r>
            <a:endParaRPr sz="1200"/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200"/>
              <a:t>All parts in kit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/>
              <a:t>Must use at least 2 of the following:</a:t>
            </a:r>
            <a:endParaRPr sz="1200" u="sng"/>
          </a:p>
          <a:p>
            <a:pPr indent="-29337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200"/>
              <a:t>LCM1602 16x2 character display</a:t>
            </a:r>
            <a:endParaRPr sz="1200"/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200"/>
              <a:t>SSD1306 128x64 OLED display</a:t>
            </a:r>
            <a:endParaRPr sz="1200"/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200"/>
              <a:t>Ultrasonic Distance Sensor</a:t>
            </a:r>
            <a:endParaRPr sz="1200"/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200"/>
              <a:t>4-digit 8 segment display</a:t>
            </a:r>
            <a:endParaRPr sz="1200"/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200"/>
              <a:t>Microphone Module</a:t>
            </a:r>
            <a:endParaRPr sz="1200"/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200"/>
              <a:t>Touch Sensor Module</a:t>
            </a:r>
            <a:endParaRPr sz="1200"/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200"/>
              <a:t>Joystick Module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/>
              <a:t>Parts available upon request</a:t>
            </a:r>
            <a:endParaRPr sz="1200" u="sng"/>
          </a:p>
          <a:p>
            <a:pPr indent="-29337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200"/>
              <a:t>LEDs (Red, Blue, Green, Yellow, RGB combo, and Unicorn)</a:t>
            </a:r>
            <a:endParaRPr sz="1200"/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200"/>
              <a:t>Potentiometers (Dials, Trimmers also available)</a:t>
            </a:r>
            <a:endParaRPr sz="1200"/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200"/>
              <a:t>Switches and Buttons</a:t>
            </a:r>
            <a:endParaRPr sz="1200"/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200"/>
              <a:t>Resistors and Capacitors</a:t>
            </a:r>
            <a:endParaRPr sz="1200"/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200"/>
              <a:t>Additional wires and breadboards</a:t>
            </a:r>
            <a:endParaRPr sz="1200"/>
          </a:p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1152475"/>
            <a:ext cx="3999900" cy="3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Rules</a:t>
            </a:r>
            <a:endParaRPr u="sng"/>
          </a:p>
          <a:p>
            <a:pPr indent="-3041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No parts or components may be used other than those provided by Penn State IEEE Projects Committee Members.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Code </a:t>
            </a:r>
            <a:r>
              <a:rPr b="1" i="1" lang="en"/>
              <a:t>may</a:t>
            </a:r>
            <a:r>
              <a:rPr lang="en"/>
              <a:t> be copied from the internet. Do this at your peril.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Collaboration with other teams is encouraged, but optional.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Tips</a:t>
            </a:r>
            <a:endParaRPr u="sng"/>
          </a:p>
          <a:p>
            <a:pPr indent="-3041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Google is your friend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Download the Arduino IDE if you don’t have it yet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Both screens use I2C, which require use of specific </a:t>
            </a:r>
            <a:r>
              <a:rPr lang="en"/>
              <a:t>pins</a:t>
            </a:r>
            <a:r>
              <a:rPr lang="en"/>
              <a:t> on the Arduino. It may be a good idea one or both screens working before anything else.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Arduinos use a dialect of C++. If you’ve ever used Java, this will look familiar. See also #1.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The Committee is here to help!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800" y="2101731"/>
            <a:ext cx="1858600" cy="1563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490250" y="526350"/>
            <a:ext cx="8100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Judging will begin in</a:t>
            </a:r>
            <a:endParaRPr sz="5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5 minutes!</a:t>
            </a:r>
            <a:endParaRPr sz="5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