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 McGloughlin" initials="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2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6:32.953" idx="1">
    <p:pos x="6000" y="0"/>
    <p:text>taylor
https://www.virtualbox.org/
https://ubuntu.com/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9:40.293" idx="10">
    <p:pos x="6000" y="0"/>
    <p:text>will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5:42.876" idx="11">
    <p:pos x="6000" y="0"/>
    <p:text>taylor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9:50.949" idx="12">
    <p:pos x="6000" y="0"/>
    <p:text>will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9:56.694" idx="13">
    <p:pos x="6000" y="0"/>
    <p:text>will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10:02.873" idx="14">
    <p:pos x="6000" y="0"/>
    <p:text>will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10:31.643" idx="15">
    <p:pos x="6000" y="0"/>
    <p:text>will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10:46.469" idx="16">
    <p:pos x="6000" y="0"/>
    <p:text>will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10:54.219" idx="17">
    <p:pos x="6000" y="0"/>
    <p:text>will taylor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7:04.368" idx="2">
    <p:pos x="6000" y="0"/>
    <p:text>taylor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7:17.590" idx="3">
    <p:pos x="6000" y="0"/>
    <p:text>will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7:36.780" idx="4">
    <p:pos x="6000" y="0"/>
    <p:text>taylor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8:40.784" idx="5">
    <p:pos x="6000" y="0"/>
    <p:text>will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8:52.439" idx="6">
    <p:pos x="6000" y="0"/>
    <p:text>will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8:59.853" idx="7">
    <p:pos x="6000" y="0"/>
    <p:text>will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9:14.712" idx="8">
    <p:pos x="6000" y="0"/>
    <p:text>taylor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9:33.572" idx="9">
    <p:pos x="6000" y="0"/>
    <p:text>will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buntu.com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04a67833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04a67833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09dfc12a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09dfc12a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04a67833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04a67833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 for config, tmp is useful for temporary directories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4a67833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4a678336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09dfc12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09dfc12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09dfc12a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09dfc12a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04a67833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04a67833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04a67833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04a67833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09dfc12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09dfc12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taylor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9dfc12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9dfc12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taylor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https://www.virtualbox.org/</a:t>
            </a: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https://ubuntu.com/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04a67833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04a67833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04a6783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04a6783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04a67833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04a67833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4a678336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4a678336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09dfc12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09dfc12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9dfc12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9dfc12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04a67833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04a67833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Favorites bar, app launcher, firefox, nautilus, system monitor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Demystifying Linux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 State IEEE Projects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filesystem with the terminal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b="1" i="1"/>
              <a:t>pwd</a:t>
            </a:r>
            <a:endParaRPr sz="1100"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Where am I?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P</a:t>
            </a:r>
            <a:r>
              <a:rPr lang="en"/>
              <a:t>rint </a:t>
            </a:r>
            <a:r>
              <a:rPr lang="en" u="sng"/>
              <a:t>w</a:t>
            </a:r>
            <a:r>
              <a:rPr lang="en"/>
              <a:t>orking </a:t>
            </a:r>
            <a:r>
              <a:rPr lang="en" u="sng"/>
              <a:t>d</a:t>
            </a:r>
            <a:r>
              <a:rPr lang="en"/>
              <a:t>irectory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b="1" i="1"/>
              <a:t>cd [location]</a:t>
            </a:r>
            <a:endParaRPr sz="1100"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C</a:t>
            </a:r>
            <a:r>
              <a:rPr lang="en"/>
              <a:t>hange </a:t>
            </a:r>
            <a:r>
              <a:rPr lang="en" u="sng"/>
              <a:t>d</a:t>
            </a:r>
            <a:r>
              <a:rPr lang="en"/>
              <a:t>irectory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“.” is the current directory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“..” is the parent directory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b="1" i="1"/>
              <a:t>ls [-la]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 files in current dir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Linux file structure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FF0000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400" b="1" i="1">
                <a:solidFill>
                  <a:schemeClr val="lt1"/>
                </a:solidFill>
              </a:rPr>
              <a:t>Everything is a file.</a:t>
            </a:r>
            <a:endParaRPr sz="6400" b="1" i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Linux file structure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140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Root directory -&gt; “/”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 level directory that contains all other dirs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Windows’ “C:\”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 directory -&gt; “/home/”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Contains user directories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Documents, Downloads, etc.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Windows’ “C:\Users”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“~” goes to your user directory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403" y="980325"/>
            <a:ext cx="3653251" cy="37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terminal usage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400" cy="29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echo [text]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 text back to the terminal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touch [file]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new blank file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cat [file]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Outputs content of file to terminal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[file]-- like cat, but better for long files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mkdir [dir]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a new directory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rm [-rf] [file]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file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/>
              <a:t>-r</a:t>
            </a:r>
            <a:r>
              <a:rPr lang="en"/>
              <a:t> required if it’s a directory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/>
              <a:t>-f </a:t>
            </a:r>
            <a:r>
              <a:rPr lang="en"/>
              <a:t>to force-- be careful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4571850" y="2078875"/>
            <a:ext cx="3842400" cy="29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nano [file]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text editor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mv [source] [dest]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 or rename file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chmod [permissions] [file]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 file permissions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/>
              <a:t>chmod +x [file]</a:t>
            </a:r>
            <a:r>
              <a:rPr lang="en"/>
              <a:t> to make file executable</a:t>
            </a:r>
            <a:r>
              <a:rPr lang="en" i="1"/>
              <a:t> 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top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Linux’s version of task manager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kill [pid]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Kill process with given pid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man [command]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info on how to use a specific command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terminal usage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400" cy="29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./[executable]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executable file in current directory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Files must be run with relative filepath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“./” does the trick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[command] &gt; [file]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“redirect”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Feed output of a terminal command to a new empty file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/>
              <a:t>&gt;&gt;</a:t>
            </a:r>
            <a:r>
              <a:rPr lang="en"/>
              <a:t> will append instead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[command] | [command]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“pipe”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Feed command output to another command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4571850" y="2078875"/>
            <a:ext cx="3842400" cy="29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Bash scripting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Write a series of commands in a .sh file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using </a:t>
            </a:r>
            <a:r>
              <a:rPr lang="en" b="1" i="1"/>
              <a:t>bash [file]</a:t>
            </a:r>
            <a:r>
              <a:rPr lang="en"/>
              <a:t> command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Tab autocompletion</a:t>
            </a:r>
            <a:endParaRPr sz="13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terminals will try to autocomplete filenames for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Nobody really knows what they’re doing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38" y="1925725"/>
            <a:ext cx="8063726" cy="259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Sudo [command]</a:t>
            </a:r>
            <a:endParaRPr b="1"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/>
              <a:t>S</a:t>
            </a:r>
            <a:r>
              <a:rPr lang="en"/>
              <a:t>uper</a:t>
            </a:r>
            <a:r>
              <a:rPr lang="en" b="1" u="sng"/>
              <a:t>u</a:t>
            </a:r>
            <a:r>
              <a:rPr lang="en"/>
              <a:t>ser </a:t>
            </a:r>
            <a:r>
              <a:rPr lang="en" b="1" u="sng"/>
              <a:t>do</a:t>
            </a:r>
            <a:endParaRPr b="1" u="sng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“Do this command with maximum permissions”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Going to need to enter password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certain users on a system can use </a:t>
            </a:r>
            <a:r>
              <a:rPr lang="en" b="1" i="1"/>
              <a:t>sudo</a:t>
            </a:r>
            <a:endParaRPr/>
          </a:p>
          <a:p>
            <a:pPr marL="457200" lvl="0" indent="-749300" algn="l" rtl="0">
              <a:spcBef>
                <a:spcPts val="0"/>
              </a:spcBef>
              <a:spcAft>
                <a:spcPts val="0"/>
              </a:spcAft>
              <a:buSzPts val="8200"/>
              <a:buChar char="●"/>
            </a:pPr>
            <a:r>
              <a:rPr lang="en" sz="8200"/>
              <a:t>BE CAREFUL</a:t>
            </a:r>
            <a:endParaRPr sz="8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package managers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276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Apt is Ubuntu’s default package manager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90% of the time, you’ll be using apt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steps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b="1" i="1"/>
              <a:t>sudo apt update</a:t>
            </a:r>
            <a:endParaRPr b="1" i="1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b="1" i="1"/>
              <a:t>sudo apt install [package]</a:t>
            </a:r>
            <a:endParaRPr b="1"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Snap becoming more popular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common for more complicated GUI programs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I.e. VSCode, IntelliJ products, etc.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step</a:t>
            </a:r>
            <a:r>
              <a:rPr lang="en" strike="sngStrike"/>
              <a:t>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b="1" i="1"/>
              <a:t>sudo snap install [package] [--classic]</a:t>
            </a:r>
            <a:endParaRPr b="1" i="1"/>
          </a:p>
        </p:txBody>
      </p:sp>
      <p:sp>
        <p:nvSpPr>
          <p:cNvPr id="197" name="Google Shape;197;p30"/>
          <p:cNvSpPr txBox="1"/>
          <p:nvPr/>
        </p:nvSpPr>
        <p:spPr>
          <a:xfrm>
            <a:off x="5858600" y="1099050"/>
            <a:ext cx="24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5005650" y="2078875"/>
            <a:ext cx="3657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Recommended packages</a:t>
            </a:r>
            <a:endParaRPr u="sng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htop</a:t>
            </a:r>
            <a:r>
              <a:rPr lang="en"/>
              <a:t> (for when you want a better </a:t>
            </a:r>
            <a:r>
              <a:rPr lang="en" b="1" i="1"/>
              <a:t>top</a:t>
            </a:r>
            <a:r>
              <a:rPr lang="en"/>
              <a:t>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tree</a:t>
            </a:r>
            <a:r>
              <a:rPr lang="en"/>
              <a:t> (for when you’re really lost)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cmatrix</a:t>
            </a:r>
            <a:r>
              <a:rPr lang="en"/>
              <a:t> (for when you are Keanu)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cowsay</a:t>
            </a:r>
            <a:r>
              <a:rPr lang="en"/>
              <a:t> (for when moo)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vim</a:t>
            </a:r>
            <a:r>
              <a:rPr lang="en"/>
              <a:t> (for if you hate yourself)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fortune</a:t>
            </a:r>
            <a:r>
              <a:rPr lang="en"/>
              <a:t> (for fortune)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lolcat</a:t>
            </a:r>
            <a:r>
              <a:rPr lang="en"/>
              <a:t> (for rainbow text)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sl</a:t>
            </a:r>
            <a:r>
              <a:rPr lang="en"/>
              <a:t> (for steam locomotive)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some downloads started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Linux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 up a VM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desktop environment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Navigating the filesystem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terminal usage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 installation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Linux?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Family of operating systems based on the Linux kernel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Linus Torvalds,  September 1991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Unix-like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“flavors” of Linux, called distributions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Known for being...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Unfriendly to beginners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Community supported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a </a:t>
            </a:r>
            <a:r>
              <a:rPr lang="en" b="1" i="1"/>
              <a:t>lot</a:t>
            </a:r>
            <a:r>
              <a:rPr lang="en"/>
              <a:t> of things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Say hi to Tux!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176" y="749963"/>
            <a:ext cx="3008801" cy="36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696600" cy="26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“Flavors” of Linux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are general purpose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are derived from other distribution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common distributions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Ubuntu (Debian-based)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Manjaro (Arch-based)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Linux Mint (Ubuntu-based)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Elementary OS (Ubuntu-based)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many more!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you’ve used Linux before, it was probably Ubuntu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725" y="3019125"/>
            <a:ext cx="1416325" cy="14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951" y="1004301"/>
            <a:ext cx="1335900" cy="13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9525" y="2884913"/>
            <a:ext cx="1684750" cy="16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4225" y="940725"/>
            <a:ext cx="1463050" cy="14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set up with a VM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VM?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Emulates computer hardware with software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be slower than on bare metal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Pretty damn close now, though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Hypervisor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Separates VM from host machine’s hardware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Provisions host resources to VM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this means for you: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Sandbox PC that you can screw around with without putting your real PC at risk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can run </a:t>
            </a:r>
            <a:r>
              <a:rPr lang="en" b="1" i="1" u="sng"/>
              <a:t>most</a:t>
            </a:r>
            <a:r>
              <a:rPr lang="en"/>
              <a:t> OSes on </a:t>
            </a:r>
            <a:r>
              <a:rPr lang="en" b="1" i="1" u="sng"/>
              <a:t>most</a:t>
            </a:r>
            <a:r>
              <a:rPr lang="en"/>
              <a:t> computers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ARM chip support for most VM software isn’t ready yet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l="2529" t="7185" r="2368" b="17734"/>
          <a:stretch/>
        </p:blipFill>
        <p:spPr>
          <a:xfrm>
            <a:off x="6815700" y="1152800"/>
            <a:ext cx="1282875" cy="4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533" y="2742663"/>
            <a:ext cx="2375566" cy="178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738" y="2369699"/>
            <a:ext cx="2474797" cy="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set up with a VM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desktop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On-screen Show (16:9)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Arial</vt:lpstr>
      <vt:lpstr>Raleway</vt:lpstr>
      <vt:lpstr>Streamline</vt:lpstr>
      <vt:lpstr>Demystifying Linux</vt:lpstr>
      <vt:lpstr>Getting some downloads started</vt:lpstr>
      <vt:lpstr>Roadmap</vt:lpstr>
      <vt:lpstr>What is Linux?</vt:lpstr>
      <vt:lpstr>Distributions</vt:lpstr>
      <vt:lpstr>Getting set up with a VM</vt:lpstr>
      <vt:lpstr>What’s a VM?</vt:lpstr>
      <vt:lpstr>Getting set up with a VM</vt:lpstr>
      <vt:lpstr>Navigating the desktop</vt:lpstr>
      <vt:lpstr>Navigating the filesystem with the terminal</vt:lpstr>
      <vt:lpstr>The Linux file structure</vt:lpstr>
      <vt:lpstr>The Linux file structure</vt:lpstr>
      <vt:lpstr>Basic terminal usage</vt:lpstr>
      <vt:lpstr>Advanced terminal usage</vt:lpstr>
      <vt:lpstr>Nobody really knows what they’re doing</vt:lpstr>
      <vt:lpstr>Sudo</vt:lpstr>
      <vt:lpstr>Using package managers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Linux</dc:title>
  <dc:creator>Luke Miller</dc:creator>
  <cp:lastModifiedBy>Luke Miller</cp:lastModifiedBy>
  <cp:revision>1</cp:revision>
  <dcterms:modified xsi:type="dcterms:W3CDTF">2022-02-13T21:07:05Z</dcterms:modified>
</cp:coreProperties>
</file>