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74" r:id="rId5"/>
    <p:sldId id="277" r:id="rId6"/>
    <p:sldId id="275" r:id="rId7"/>
    <p:sldId id="269" r:id="rId8"/>
    <p:sldId id="270" r:id="rId9"/>
    <p:sldId id="271" r:id="rId10"/>
    <p:sldId id="268" r:id="rId11"/>
    <p:sldId id="276" r:id="rId12"/>
    <p:sldId id="278" r:id="rId13"/>
    <p:sldId id="279" r:id="rId14"/>
    <p:sldId id="272" r:id="rId15"/>
    <p:sldId id="280" r:id="rId16"/>
    <p:sldId id="27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3" y="2062521"/>
            <a:ext cx="8791575" cy="1221592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WISH MATCHER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3477296"/>
            <a:ext cx="8791575" cy="81136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WHERE BUYER MEETS SELLER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573036" y="5082277"/>
            <a:ext cx="3391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AMIT NAGAR</a:t>
            </a:r>
          </a:p>
          <a:p>
            <a:r>
              <a:rPr lang="en-US" sz="2400" dirty="0" smtClean="0"/>
              <a:t>MOHAMMAD FAZLUL H.S.</a:t>
            </a:r>
          </a:p>
          <a:p>
            <a:r>
              <a:rPr lang="en-US" sz="2400" dirty="0"/>
              <a:t>NITHIN THOMAS</a:t>
            </a:r>
            <a:endParaRPr lang="en-IN" sz="2400" dirty="0"/>
          </a:p>
          <a:p>
            <a:r>
              <a:rPr lang="en-US" sz="2400" dirty="0" smtClean="0"/>
              <a:t>SUJIT PRADHAN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7516" y="5451609"/>
            <a:ext cx="3391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</a:t>
            </a:r>
            <a:r>
              <a:rPr lang="en-US" sz="2400" dirty="0" smtClean="0"/>
              <a:t> the guidance of:</a:t>
            </a:r>
          </a:p>
          <a:p>
            <a:r>
              <a:rPr lang="en-IN" sz="2400" dirty="0" err="1" smtClean="0"/>
              <a:t>Mr.</a:t>
            </a:r>
            <a:r>
              <a:rPr lang="en-IN" sz="2400" dirty="0" smtClean="0"/>
              <a:t> </a:t>
            </a:r>
            <a:r>
              <a:rPr lang="en-IN" sz="2400" b="1" dirty="0"/>
              <a:t> </a:t>
            </a:r>
            <a:r>
              <a:rPr lang="en-IN" sz="2400" dirty="0"/>
              <a:t>André Freitas</a:t>
            </a:r>
          </a:p>
        </p:txBody>
      </p:sp>
    </p:spTree>
    <p:extLst>
      <p:ext uri="{BB962C8B-B14F-4D97-AF65-F5344CB8AC3E}">
        <p14:creationId xmlns:p14="http://schemas.microsoft.com/office/powerpoint/2010/main" val="318966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with new technologies – </a:t>
            </a:r>
            <a:r>
              <a:rPr lang="en-US" dirty="0" err="1" smtClean="0"/>
              <a:t>PyLucene</a:t>
            </a:r>
            <a:r>
              <a:rPr lang="en-US" dirty="0" smtClean="0"/>
              <a:t>, Word2Vec,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Setting up </a:t>
            </a:r>
            <a:r>
              <a:rPr lang="en-US" dirty="0" err="1" smtClean="0"/>
              <a:t>lucene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Getting different word and product matches</a:t>
            </a:r>
          </a:p>
          <a:p>
            <a:r>
              <a:rPr lang="en-US" dirty="0" smtClean="0"/>
              <a:t>JSON mapping with Android App</a:t>
            </a:r>
          </a:p>
          <a:p>
            <a:r>
              <a:rPr lang="en-US" dirty="0" smtClean="0"/>
              <a:t>Integrating on the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4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3972"/>
            <a:ext cx="9905998" cy="1094372"/>
          </a:xfrm>
        </p:spPr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558343"/>
            <a:ext cx="9905999" cy="4584879"/>
          </a:xfrm>
        </p:spPr>
        <p:txBody>
          <a:bodyPr>
            <a:noAutofit/>
          </a:bodyPr>
          <a:lstStyle/>
          <a:p>
            <a:r>
              <a:rPr lang="en-US" sz="2000" dirty="0" smtClean="0"/>
              <a:t>Search Term: Car</a:t>
            </a:r>
          </a:p>
          <a:p>
            <a:r>
              <a:rPr lang="en-US" sz="2000" dirty="0" smtClean="0"/>
              <a:t>Received </a:t>
            </a:r>
            <a:r>
              <a:rPr lang="en-US" sz="2000" dirty="0"/>
              <a:t>Results: </a:t>
            </a:r>
            <a:r>
              <a:rPr lang="en-US" sz="2000" dirty="0" smtClean="0"/>
              <a:t>29; Correct Results: 24; Related Entries in Corpus: 24</a:t>
            </a:r>
          </a:p>
          <a:p>
            <a:r>
              <a:rPr lang="en-US" sz="2000" dirty="0" smtClean="0"/>
              <a:t>Precision: 0.83</a:t>
            </a:r>
          </a:p>
          <a:p>
            <a:r>
              <a:rPr lang="en-US" sz="2000" dirty="0" smtClean="0"/>
              <a:t>Recall: 1</a:t>
            </a:r>
          </a:p>
          <a:p>
            <a:endParaRPr lang="en-US" sz="2000" dirty="0"/>
          </a:p>
          <a:p>
            <a:r>
              <a:rPr lang="en-US" sz="2000" dirty="0"/>
              <a:t>Search Term: </a:t>
            </a:r>
            <a:r>
              <a:rPr lang="en-US" sz="2000" dirty="0" smtClean="0"/>
              <a:t>Bat</a:t>
            </a:r>
            <a:endParaRPr lang="en-US" sz="2000" dirty="0"/>
          </a:p>
          <a:p>
            <a:r>
              <a:rPr lang="en-US" sz="2000" dirty="0"/>
              <a:t>Received Results: </a:t>
            </a:r>
            <a:r>
              <a:rPr lang="en-US" sz="2000" dirty="0" smtClean="0"/>
              <a:t>4; </a:t>
            </a:r>
            <a:r>
              <a:rPr lang="en-US" sz="2000" dirty="0"/>
              <a:t>Correct Results: </a:t>
            </a:r>
            <a:r>
              <a:rPr lang="en-US" sz="2000" dirty="0" smtClean="0"/>
              <a:t>4;</a:t>
            </a:r>
            <a:r>
              <a:rPr lang="en-US" sz="2000" dirty="0"/>
              <a:t> Related Entries in Corpus: </a:t>
            </a:r>
            <a:r>
              <a:rPr lang="en-US" sz="2000" dirty="0" smtClean="0"/>
              <a:t>4 </a:t>
            </a:r>
            <a:endParaRPr lang="en-US" sz="2000" dirty="0"/>
          </a:p>
          <a:p>
            <a:r>
              <a:rPr lang="en-US" sz="2000" dirty="0"/>
              <a:t>Precision: 1</a:t>
            </a:r>
          </a:p>
          <a:p>
            <a:r>
              <a:rPr lang="en-US" sz="2000" dirty="0"/>
              <a:t>Recall: 1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4987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30434"/>
              </p:ext>
            </p:extLst>
          </p:nvPr>
        </p:nvGraphicFramePr>
        <p:xfrm>
          <a:off x="1994422" y="1170603"/>
          <a:ext cx="8127999" cy="4650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Samsung galaxy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0.8(12/15)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0.857(12/14)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Apple iPhone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1(22/22)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0.8(12/15)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Bike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0.875(28/32)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0.95(19/20)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Toys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1(2/2)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1(2/2)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Clothes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1(16/16)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0.75(9/12)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0.88(15/17)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1(15/15)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Shoe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1(9/9)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0.75(9/12)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Laptop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1(8/8)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1(8/8)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Tyre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0.75(15/20)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1(9/9)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Xbox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0.6(3/5)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0.66(2/3)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188400"/>
            <a:ext cx="9905998" cy="1094372"/>
          </a:xfrm>
        </p:spPr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10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801635"/>
              </p:ext>
            </p:extLst>
          </p:nvPr>
        </p:nvGraphicFramePr>
        <p:xfrm>
          <a:off x="1944318" y="1233233"/>
          <a:ext cx="8127999" cy="4650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Product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Recall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Camera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1(5/5)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1(1/1)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1(4/4)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1(3/3)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Speaker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1(6/6)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1(6/6)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Tablet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0.8(4/5)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1(4/4)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Car parts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0.833(35/42)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1(25/25)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Books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1(5/5)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0.833(5/6)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1(4/4)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1(4/4)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0.857(18/21)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0.8(20/25)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Samsung Products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1(15/15)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1(11/11)</a:t>
                      </a:r>
                      <a:endParaRPr lang="en-IN" dirty="0"/>
                    </a:p>
                  </a:txBody>
                  <a:tcPr/>
                </a:tc>
              </a:tr>
              <a:tr h="42280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Phone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0.533(8/15)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0.32(8/25)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141413" y="175874"/>
            <a:ext cx="9905998" cy="1094372"/>
          </a:xfrm>
        </p:spPr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087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we take an average of the above results, we get the following values:</a:t>
            </a:r>
          </a:p>
          <a:p>
            <a:r>
              <a:rPr lang="en-US" dirty="0" smtClean="0"/>
              <a:t>Precision: 0.81</a:t>
            </a:r>
          </a:p>
          <a:p>
            <a:r>
              <a:rPr lang="en-US" dirty="0" smtClean="0"/>
              <a:t>Recall: 0.95</a:t>
            </a:r>
          </a:p>
          <a:p>
            <a:r>
              <a:rPr lang="en-US" dirty="0" smtClean="0"/>
              <a:t>F1 Score: 0.87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8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Post-mortem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some searches, the results retrieved were very vague and not precise.</a:t>
            </a:r>
          </a:p>
          <a:p>
            <a:pPr marL="0" indent="0">
              <a:buNone/>
            </a:pPr>
            <a:r>
              <a:rPr lang="en-US" dirty="0" smtClean="0"/>
              <a:t>Example:-</a:t>
            </a:r>
          </a:p>
          <a:p>
            <a:pPr marL="0" indent="0">
              <a:buNone/>
            </a:pPr>
            <a:r>
              <a:rPr lang="en-US" dirty="0" smtClean="0"/>
              <a:t>PRODUCT</a:t>
            </a:r>
            <a:r>
              <a:rPr lang="en-US" dirty="0"/>
              <a:t>: Phone</a:t>
            </a:r>
          </a:p>
          <a:p>
            <a:r>
              <a:rPr lang="en-US" dirty="0"/>
              <a:t>Precision: 0.533(8/15)</a:t>
            </a:r>
          </a:p>
          <a:p>
            <a:r>
              <a:rPr lang="en-US" dirty="0"/>
              <a:t>Recall: 0.32(8/25)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974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Listing according to customer preference </a:t>
            </a:r>
          </a:p>
          <a:p>
            <a:pPr lvl="1"/>
            <a:r>
              <a:rPr lang="en-US" dirty="0" smtClean="0"/>
              <a:t>Ex: price, popular</a:t>
            </a:r>
          </a:p>
          <a:p>
            <a:r>
              <a:rPr lang="en-US" dirty="0" smtClean="0"/>
              <a:t>Creating a user base</a:t>
            </a:r>
          </a:p>
          <a:p>
            <a:r>
              <a:rPr lang="en-US" dirty="0" smtClean="0"/>
              <a:t>Fetching products from the web instead of local corpus</a:t>
            </a:r>
          </a:p>
          <a:p>
            <a:r>
              <a:rPr lang="en-US" dirty="0" smtClean="0"/>
              <a:t>Display offers from various e-commerce sites</a:t>
            </a:r>
          </a:p>
          <a:p>
            <a:r>
              <a:rPr lang="en-US" dirty="0" smtClean="0"/>
              <a:t>Product comparison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65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140" y="3078382"/>
            <a:ext cx="9905998" cy="431806"/>
          </a:xfrm>
        </p:spPr>
        <p:txBody>
          <a:bodyPr>
            <a:noAutofit/>
          </a:bodyPr>
          <a:lstStyle/>
          <a:p>
            <a:pPr algn="ctr"/>
            <a:r>
              <a:rPr lang="en-IN" dirty="0" smtClean="0"/>
              <a:t>Thank You!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60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platform to search products from various e-commerce sites</a:t>
            </a:r>
          </a:p>
          <a:p>
            <a:r>
              <a:rPr lang="en-US" dirty="0" smtClean="0"/>
              <a:t>Easy to use android app</a:t>
            </a:r>
          </a:p>
          <a:p>
            <a:r>
              <a:rPr lang="en-US" dirty="0" smtClean="0"/>
              <a:t>Find out the best product available from internet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8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66672"/>
            <a:ext cx="9905998" cy="77273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DESCRIPTION</a:t>
            </a:r>
            <a:endParaRPr lang="en-IN" sz="4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40208" y="1893193"/>
            <a:ext cx="10908405" cy="4043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 smtClean="0"/>
              <a:t>Preparing the Application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STEP 1: Forming the corpus by scraping data from craigslist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Step 2: running word2vec, </a:t>
            </a:r>
            <a:r>
              <a:rPr lang="en-US" sz="1800" dirty="0" err="1" smtClean="0"/>
              <a:t>wordnet</a:t>
            </a:r>
            <a:r>
              <a:rPr lang="en-US" sz="1800" dirty="0"/>
              <a:t> </a:t>
            </a:r>
            <a:r>
              <a:rPr lang="en-US" sz="1800" dirty="0" smtClean="0"/>
              <a:t>&amp; </a:t>
            </a:r>
            <a:r>
              <a:rPr lang="en-US" sz="1800" dirty="0" err="1" smtClean="0"/>
              <a:t>dbpedia</a:t>
            </a:r>
            <a:r>
              <a:rPr lang="en-US" sz="1800" dirty="0" smtClean="0"/>
              <a:t> spotlight on the corpus to find the related words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Step 3: creating </a:t>
            </a:r>
            <a:r>
              <a:rPr lang="en-US" sz="1800" dirty="0" err="1" smtClean="0"/>
              <a:t>pylucene</a:t>
            </a:r>
            <a:r>
              <a:rPr lang="en-US" sz="1800" dirty="0" smtClean="0"/>
              <a:t> index for the complete set of data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algn="just"/>
            <a:r>
              <a:rPr lang="en-US" sz="1800" dirty="0" smtClean="0"/>
              <a:t>Using the Application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Step 4: Open the application and search for a product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Step 5: the product is searched in the created </a:t>
            </a:r>
            <a:r>
              <a:rPr lang="en-US" sz="1800" dirty="0" err="1" smtClean="0"/>
              <a:t>pylucene</a:t>
            </a:r>
            <a:r>
              <a:rPr lang="en-US" sz="1800" dirty="0" smtClean="0"/>
              <a:t> index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Step 6: a response is returned along with the </a:t>
            </a:r>
            <a:r>
              <a:rPr lang="en-US" sz="1800" dirty="0" err="1" smtClean="0"/>
              <a:t>url</a:t>
            </a:r>
            <a:r>
              <a:rPr lang="en-US" sz="1800" dirty="0" smtClean="0"/>
              <a:t> to the corresponding product page on craigslist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 smtClean="0"/>
              <a:t>Step 7: click on the link to view the product on the application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738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94201" y="2097105"/>
            <a:ext cx="1202022" cy="669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Craigslist Website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624068" y="2109985"/>
            <a:ext cx="1392523" cy="643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Products and URLs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562872" y="1081825"/>
            <a:ext cx="3382325" cy="44174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5544352" y="3747752"/>
            <a:ext cx="1539028" cy="528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WORDNet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544352" y="2736760"/>
            <a:ext cx="1539028" cy="753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DBPedia</a:t>
            </a:r>
            <a:r>
              <a:rPr lang="en-US" dirty="0" smtClean="0"/>
              <a:t> Spotlight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534695" y="1712889"/>
            <a:ext cx="1548685" cy="76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Tokenization and Chunking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7" idx="2"/>
            <a:endCxn id="6" idx="0"/>
          </p:cNvCxnSpPr>
          <p:nvPr/>
        </p:nvCxnSpPr>
        <p:spPr>
          <a:xfrm>
            <a:off x="6309038" y="2479183"/>
            <a:ext cx="4828" cy="257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940902" y="2180821"/>
            <a:ext cx="399240" cy="858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19769" y="3507344"/>
            <a:ext cx="4828" cy="257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5550255" y="4490436"/>
            <a:ext cx="1539028" cy="528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Word2Vec</a:t>
            </a:r>
            <a:endParaRPr lang="en-IN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343379" y="4277932"/>
            <a:ext cx="4828" cy="25757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</p:cNvCxnSpPr>
          <p:nvPr/>
        </p:nvCxnSpPr>
        <p:spPr>
          <a:xfrm flipV="1">
            <a:off x="4016591" y="2431956"/>
            <a:ext cx="546281" cy="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4" idx="1"/>
          </p:cNvCxnSpPr>
          <p:nvPr/>
        </p:nvCxnSpPr>
        <p:spPr>
          <a:xfrm>
            <a:off x="2012323" y="2421226"/>
            <a:ext cx="611745" cy="1073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8340142" y="1372601"/>
            <a:ext cx="2869845" cy="3997889"/>
            <a:chOff x="8340142" y="1372601"/>
            <a:chExt cx="2869845" cy="3997889"/>
          </a:xfrm>
        </p:grpSpPr>
        <p:sp>
          <p:nvSpPr>
            <p:cNvPr id="2" name="Flowchart: Magnetic Disk 1"/>
            <p:cNvSpPr/>
            <p:nvPr/>
          </p:nvSpPr>
          <p:spPr>
            <a:xfrm>
              <a:off x="9015209" y="4597758"/>
              <a:ext cx="1532586" cy="77273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IN" dirty="0"/>
            </a:p>
          </p:txBody>
        </p:sp>
        <p:cxnSp>
          <p:nvCxnSpPr>
            <p:cNvPr id="22" name="Straight Arrow Connector 21"/>
            <p:cNvCxnSpPr>
              <a:stCxn id="9" idx="2"/>
            </p:cNvCxnSpPr>
            <p:nvPr/>
          </p:nvCxnSpPr>
          <p:spPr>
            <a:xfrm flipH="1">
              <a:off x="9775064" y="2665927"/>
              <a:ext cx="1" cy="193183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8340142" y="1372601"/>
              <a:ext cx="2869845" cy="1293326"/>
              <a:chOff x="8340142" y="1372601"/>
              <a:chExt cx="2869845" cy="129332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340142" y="1427409"/>
                <a:ext cx="2869845" cy="123851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9028088" y="1815918"/>
                <a:ext cx="1493953" cy="605308"/>
              </a:xfrm>
              <a:prstGeom prst="cube">
                <a:avLst>
                  <a:gd name="adj" fmla="val 2074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IndexWriter</a:t>
                </a:r>
                <a:endParaRPr lang="en-IN" dirty="0"/>
              </a:p>
              <a:p>
                <a:pPr algn="ctr"/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365900" y="1372601"/>
                <a:ext cx="2310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</a:rPr>
                  <a:t>PyLucene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Framework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4" name="Title 1"/>
          <p:cNvSpPr txBox="1">
            <a:spLocks/>
          </p:cNvSpPr>
          <p:nvPr/>
        </p:nvSpPr>
        <p:spPr>
          <a:xfrm>
            <a:off x="1158800" y="292275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44685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381575" y="236548"/>
            <a:ext cx="3876541" cy="1632397"/>
            <a:chOff x="425000" y="611210"/>
            <a:chExt cx="3876541" cy="1632397"/>
          </a:xfrm>
        </p:grpSpPr>
        <p:sp>
          <p:nvSpPr>
            <p:cNvPr id="4" name="Rounded Rectangle 3"/>
            <p:cNvSpPr/>
            <p:nvPr/>
          </p:nvSpPr>
          <p:spPr>
            <a:xfrm>
              <a:off x="425000" y="611210"/>
              <a:ext cx="3876541" cy="16323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PRODUCT</a:t>
              </a:r>
              <a:endParaRPr lang="en-IN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31064" y="1043188"/>
              <a:ext cx="3464417" cy="38422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rgbClr val="222222"/>
                  </a:solidFill>
                  <a:latin typeface="arial" panose="020B0604020202020204" pitchFamily="34" charset="0"/>
                </a:rPr>
                <a:t>88-91 Honda Civic CRX </a:t>
              </a:r>
              <a:r>
                <a:rPr lang="en-IN" sz="1600" dirty="0" smtClean="0">
                  <a:solidFill>
                    <a:srgbClr val="222222"/>
                  </a:solidFill>
                  <a:latin typeface="arial" panose="020B0604020202020204" pitchFamily="34" charset="0"/>
                </a:rPr>
                <a:t>Parts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1064" y="1614150"/>
              <a:ext cx="3464417" cy="42715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222222"/>
                  </a:solidFill>
                  <a:latin typeface="arial" panose="020B0604020202020204" pitchFamily="34" charset="0"/>
                </a:rPr>
                <a:t>http</a:t>
              </a:r>
              <a:r>
                <a:rPr lang="en-US" sz="1600" dirty="0">
                  <a:solidFill>
                    <a:srgbClr val="222222"/>
                  </a:solidFill>
                  <a:latin typeface="arial" panose="020B0604020202020204" pitchFamily="34" charset="0"/>
                </a:rPr>
                <a:t>://sfbay.craigslist.org/eby/pts/5393876603.html</a:t>
              </a:r>
              <a:endParaRPr lang="en-IN" sz="1600" dirty="0" smtClean="0">
                <a:solidFill>
                  <a:srgbClr val="22222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481810" y="2430348"/>
            <a:ext cx="2869845" cy="3997889"/>
            <a:chOff x="8340142" y="1372601"/>
            <a:chExt cx="2869845" cy="3997889"/>
          </a:xfrm>
        </p:grpSpPr>
        <p:sp>
          <p:nvSpPr>
            <p:cNvPr id="14" name="Flowchart: Magnetic Disk 13"/>
            <p:cNvSpPr/>
            <p:nvPr/>
          </p:nvSpPr>
          <p:spPr>
            <a:xfrm>
              <a:off x="9015209" y="4597758"/>
              <a:ext cx="1532586" cy="772732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Index</a:t>
              </a:r>
              <a:endParaRPr lang="en-IN" dirty="0"/>
            </a:p>
          </p:txBody>
        </p:sp>
        <p:cxnSp>
          <p:nvCxnSpPr>
            <p:cNvPr id="15" name="Straight Arrow Connector 14"/>
            <p:cNvCxnSpPr>
              <a:stCxn id="17" idx="2"/>
            </p:cNvCxnSpPr>
            <p:nvPr/>
          </p:nvCxnSpPr>
          <p:spPr>
            <a:xfrm flipH="1">
              <a:off x="9775064" y="2665927"/>
              <a:ext cx="1" cy="193183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8340142" y="1372601"/>
              <a:ext cx="2869845" cy="1293326"/>
              <a:chOff x="8340142" y="1372601"/>
              <a:chExt cx="2869845" cy="129332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340142" y="1427409"/>
                <a:ext cx="2869845" cy="1238518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Cube 17"/>
              <p:cNvSpPr/>
              <p:nvPr/>
            </p:nvSpPr>
            <p:spPr>
              <a:xfrm>
                <a:off x="9028088" y="1815918"/>
                <a:ext cx="1493953" cy="605308"/>
              </a:xfrm>
              <a:prstGeom prst="cube">
                <a:avLst>
                  <a:gd name="adj" fmla="val 20745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IndexWriter</a:t>
                </a:r>
                <a:endParaRPr lang="en-IN" dirty="0"/>
              </a:p>
              <a:p>
                <a:pPr algn="ctr"/>
                <a:endParaRPr lang="en-IN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8365900" y="1372601"/>
                <a:ext cx="2310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bg1"/>
                    </a:solidFill>
                  </a:rPr>
                  <a:t>PyLucene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Framework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1481063" y="2428516"/>
            <a:ext cx="5565825" cy="4073483"/>
            <a:chOff x="345578" y="2430348"/>
            <a:chExt cx="5565825" cy="4073483"/>
          </a:xfrm>
        </p:grpSpPr>
        <p:grpSp>
          <p:nvGrpSpPr>
            <p:cNvPr id="20" name="Group 19"/>
            <p:cNvGrpSpPr/>
            <p:nvPr/>
          </p:nvGrpSpPr>
          <p:grpSpPr>
            <a:xfrm>
              <a:off x="345578" y="2430348"/>
              <a:ext cx="5565825" cy="4073483"/>
              <a:chOff x="1182706" y="3232058"/>
              <a:chExt cx="3955963" cy="4073483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1182706" y="3232058"/>
                <a:ext cx="3955963" cy="407348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PROCESSING</a:t>
                </a:r>
                <a:endParaRPr lang="en-IN" dirty="0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396818" y="3876261"/>
                <a:ext cx="3607160" cy="350953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smtClean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Chunking</a:t>
                </a:r>
                <a:r>
                  <a:rPr lang="en-IN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: </a:t>
                </a:r>
                <a:r>
                  <a:rPr lang="en-IN" sz="16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honda</a:t>
                </a:r>
                <a:r>
                  <a:rPr lang="en-IN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civic, </a:t>
                </a:r>
                <a:r>
                  <a:rPr lang="en-IN" sz="16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crx</a:t>
                </a:r>
                <a:r>
                  <a:rPr lang="en-IN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parts</a:t>
                </a:r>
                <a:endParaRPr lang="en-IN" sz="1600" dirty="0" smtClean="0">
                  <a:solidFill>
                    <a:srgbClr val="22222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1396818" y="4433552"/>
                <a:ext cx="3607160" cy="338607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 err="1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DBPedia</a:t>
                </a:r>
                <a:r>
                  <a:rPr lang="en-IN" sz="1600" dirty="0" smtClean="0">
                    <a:solidFill>
                      <a:schemeClr val="bg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IN" sz="1600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Matches: Automobile</a:t>
                </a:r>
                <a:endParaRPr lang="en-IN" sz="1600" dirty="0" smtClean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" name="Rounded Rectangle 20"/>
            <p:cNvSpPr/>
            <p:nvPr/>
          </p:nvSpPr>
          <p:spPr>
            <a:xfrm>
              <a:off x="519978" y="4196632"/>
              <a:ext cx="5201921" cy="20882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N" sz="16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WordNet</a:t>
              </a:r>
              <a:r>
                <a:rPr lang="en-IN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 and Word2Vec Matches</a:t>
              </a:r>
              <a:r>
                <a:rPr lang="en-IN" sz="16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:</a:t>
              </a:r>
            </a:p>
            <a:p>
              <a:pPr algn="just"/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Automobile,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corp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automobile, motorcycle, moped, outboard, civil, civic, cooperatives, overseeing,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personalist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anfe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grassroots, depart, divide, office,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component_part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share,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theatrical_role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disunite,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set_out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set_off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section,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break_up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character, start, parts, role, split, percentage, function, division, persona,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set_forth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separate,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take_off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component, break, part, constituent, parting, piece,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start_out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region,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split_up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portion, contribution, voice, portions, regions, forms,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chana</a:t>
              </a:r>
              <a:r>
                <a:rPr lang="en-IN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</a:t>
              </a:r>
              <a:r>
                <a:rPr lang="en-IN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nordfriesland</a:t>
              </a:r>
              <a:endParaRPr lang="en-IN" sz="1200" dirty="0" smtClean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8242299" y="282261"/>
            <a:ext cx="3013835" cy="938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EXAMPLE</a:t>
            </a:r>
            <a:endParaRPr lang="en-IN" dirty="0"/>
          </a:p>
        </p:txBody>
      </p:sp>
      <p:sp>
        <p:nvSpPr>
          <p:cNvPr id="30" name="Down Arrow 29"/>
          <p:cNvSpPr/>
          <p:nvPr/>
        </p:nvSpPr>
        <p:spPr>
          <a:xfrm>
            <a:off x="4181067" y="1868945"/>
            <a:ext cx="277555" cy="559571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ight Arrow 30"/>
          <p:cNvSpPr/>
          <p:nvPr/>
        </p:nvSpPr>
        <p:spPr>
          <a:xfrm>
            <a:off x="7034009" y="3016690"/>
            <a:ext cx="1460680" cy="31925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382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1367" y="1800746"/>
            <a:ext cx="10753216" cy="4095483"/>
            <a:chOff x="811367" y="1262128"/>
            <a:chExt cx="10753216" cy="4095483"/>
          </a:xfrm>
        </p:grpSpPr>
        <p:pic>
          <p:nvPicPr>
            <p:cNvPr id="2" name="Content Placeholder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367" y="1262128"/>
              <a:ext cx="2086378" cy="37091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597" y="1384476"/>
              <a:ext cx="1171977" cy="11719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645" y="1384475"/>
              <a:ext cx="1171977" cy="1171977"/>
            </a:xfrm>
            <a:prstGeom prst="rect">
              <a:avLst/>
            </a:prstGeom>
          </p:spPr>
        </p:pic>
        <p:pic>
          <p:nvPicPr>
            <p:cNvPr id="13" name="Content Placeholder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8205" y="1262128"/>
              <a:ext cx="2086378" cy="3709117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endCxn id="11" idx="1"/>
            </p:cNvCxnSpPr>
            <p:nvPr/>
          </p:nvCxnSpPr>
          <p:spPr>
            <a:xfrm>
              <a:off x="2897745" y="1970464"/>
              <a:ext cx="378852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25153" y="1968316"/>
              <a:ext cx="446897" cy="21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036681" y="2017684"/>
              <a:ext cx="446897" cy="21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7" idx="3"/>
            </p:cNvCxnSpPr>
            <p:nvPr/>
          </p:nvCxnSpPr>
          <p:spPr>
            <a:xfrm flipV="1">
              <a:off x="7642532" y="2030023"/>
              <a:ext cx="359973" cy="376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772687" y="1359722"/>
              <a:ext cx="2869845" cy="3997889"/>
              <a:chOff x="4772687" y="1411238"/>
              <a:chExt cx="2869845" cy="3997889"/>
            </a:xfrm>
          </p:grpSpPr>
          <p:sp>
            <p:nvSpPr>
              <p:cNvPr id="4" name="Flowchart: Magnetic Disk 3"/>
              <p:cNvSpPr/>
              <p:nvPr/>
            </p:nvSpPr>
            <p:spPr>
              <a:xfrm>
                <a:off x="5447754" y="4636395"/>
                <a:ext cx="1532586" cy="772732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</a:t>
                </a:r>
                <a:endParaRPr lang="en-IN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4772687" y="1411238"/>
                <a:ext cx="2869845" cy="1293326"/>
                <a:chOff x="8340142" y="1372601"/>
                <a:chExt cx="2869845" cy="129332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340142" y="1427409"/>
                  <a:ext cx="2869845" cy="1238518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8" name="Cube 7"/>
                <p:cNvSpPr/>
                <p:nvPr/>
              </p:nvSpPr>
              <p:spPr>
                <a:xfrm>
                  <a:off x="9028088" y="1815918"/>
                  <a:ext cx="1493953" cy="605308"/>
                </a:xfrm>
                <a:prstGeom prst="cube">
                  <a:avLst>
                    <a:gd name="adj" fmla="val 2074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 smtClean="0"/>
                    <a:t>IndexReader</a:t>
                  </a:r>
                  <a:endParaRPr lang="en-IN" dirty="0"/>
                </a:p>
                <a:p>
                  <a:pPr algn="ctr"/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8365900" y="1372601"/>
                  <a:ext cx="23106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>
                      <a:solidFill>
                        <a:schemeClr val="bg1"/>
                      </a:solidFill>
                    </a:rPr>
                    <a:t>PyLucene</a:t>
                  </a:r>
                  <a:r>
                    <a:rPr lang="en-US" dirty="0" smtClean="0">
                      <a:solidFill>
                        <a:schemeClr val="bg1"/>
                      </a:solidFill>
                    </a:rPr>
                    <a:t> Framework</a:t>
                  </a:r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p:grpSp>
          <p:cxnSp>
            <p:nvCxnSpPr>
              <p:cNvPr id="37" name="Straight Arrow Connector 36"/>
              <p:cNvCxnSpPr>
                <a:stCxn id="7" idx="2"/>
                <a:endCxn id="4" idx="1"/>
              </p:cNvCxnSpPr>
              <p:nvPr/>
            </p:nvCxnSpPr>
            <p:spPr>
              <a:xfrm>
                <a:off x="6207610" y="2704564"/>
                <a:ext cx="6437" cy="193183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itle 1"/>
          <p:cNvSpPr txBox="1">
            <a:spLocks/>
          </p:cNvSpPr>
          <p:nvPr/>
        </p:nvSpPr>
        <p:spPr>
          <a:xfrm>
            <a:off x="1208904" y="452754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Search flow</a:t>
            </a:r>
          </a:p>
        </p:txBody>
      </p:sp>
    </p:spTree>
    <p:extLst>
      <p:ext uri="{BB962C8B-B14F-4D97-AF65-F5344CB8AC3E}">
        <p14:creationId xmlns:p14="http://schemas.microsoft.com/office/powerpoint/2010/main" val="6430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user input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ex : I want a car</a:t>
            </a:r>
          </a:p>
          <a:p>
            <a:r>
              <a:rPr lang="en-US" dirty="0" smtClean="0"/>
              <a:t>Receive set of related results for the input query</a:t>
            </a:r>
          </a:p>
          <a:p>
            <a:r>
              <a:rPr lang="en-US" dirty="0" smtClean="0"/>
              <a:t>Display all the results in a list</a:t>
            </a:r>
          </a:p>
          <a:p>
            <a:r>
              <a:rPr lang="en-US" dirty="0" smtClean="0"/>
              <a:t>Selection of one item in the list will redirect to corresponding website.</a:t>
            </a:r>
          </a:p>
          <a:p>
            <a:r>
              <a:rPr lang="en-US" dirty="0" smtClean="0"/>
              <a:t>User can buy the product from the site or select another product from the list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2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261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System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34" y="1298972"/>
            <a:ext cx="3095736" cy="55035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716" y="1411446"/>
            <a:ext cx="3032469" cy="53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1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866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System Demonstration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54" y="1469529"/>
            <a:ext cx="2915433" cy="5182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96" y="1478570"/>
            <a:ext cx="2910347" cy="51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2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1612</TotalTime>
  <Words>650</Words>
  <Application>Microsoft Office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Trebuchet MS</vt:lpstr>
      <vt:lpstr>Tw Cen MT</vt:lpstr>
      <vt:lpstr>Wingdings</vt:lpstr>
      <vt:lpstr>Circuit</vt:lpstr>
      <vt:lpstr>WISH MATCHER</vt:lpstr>
      <vt:lpstr>Motivation</vt:lpstr>
      <vt:lpstr>DESCRIPTION</vt:lpstr>
      <vt:lpstr>PowerPoint Presentation</vt:lpstr>
      <vt:lpstr>PowerPoint Presentation</vt:lpstr>
      <vt:lpstr>PowerPoint Presentation</vt:lpstr>
      <vt:lpstr>System Demonstration</vt:lpstr>
      <vt:lpstr>System Demonstration</vt:lpstr>
      <vt:lpstr>System Demonstration</vt:lpstr>
      <vt:lpstr>Challenges</vt:lpstr>
      <vt:lpstr>Evaluation</vt:lpstr>
      <vt:lpstr>Evaluation</vt:lpstr>
      <vt:lpstr>Evaluation</vt:lpstr>
      <vt:lpstr>Evaluation</vt:lpstr>
      <vt:lpstr>Post-mortem analysis</vt:lpstr>
      <vt:lpstr>Future works</vt:lpstr>
      <vt:lpstr>Thank You!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 MATCHER</dc:title>
  <dc:creator>user</dc:creator>
  <cp:lastModifiedBy>Sujit Pradhan</cp:lastModifiedBy>
  <cp:revision>72</cp:revision>
  <dcterms:created xsi:type="dcterms:W3CDTF">2015-11-23T20:14:11Z</dcterms:created>
  <dcterms:modified xsi:type="dcterms:W3CDTF">2016-02-28T21:10:43Z</dcterms:modified>
</cp:coreProperties>
</file>