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15CD4-78BF-4230-B393-6EEAC68A1B54}" v="746" dt="2022-09-05T02:58:09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28222 18069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16396 9615 1027 0 0,'-3'-2'17733'0'0,"-4"0"-17733"0"0,-3 0 0 0 0,-4 0 0 0 0,-3 0 129 0 0,-4 0-129 0 0,-3 0 128 0 0,-2 1-128 0 0,-4 1 0 0 0,-1-1 0 0 0,-9 1 129 0 0,-3 0-129 0 0,-2 0 0 0 0,1 0 0 0 0,0 0 0 0 0,0 1 0 0 0,-10-1 0 0 0,-5 0 0 0 0,-9 0 0 0 0,-3 0 0 0 0,-6 0 0 0 0,-13 0 0 0 0,2 0 0 0 0,1 0 0 0 0,9 0 0 0 0,12 0 0 0 0,10 0 0 0 0,8 0 128 0 0,7 0-128 0 0,-1-1 0 0 0,-1 0 129 0 0,2-1-1 0 0,2-1-128 0 0,0 0 129 0 0,2-1-129 0 0,-1 0 0 0 0,0 0 128 0 0,-6-1-128 0 0,-3-2 0 0 0,1 1 0 0 0,1 1 0 0 0,3 0 0 0 0,3 0 0 0 0,1 1 0 0 0,1 0 0 0 0,-21-1 0 0 0,-8-2 257 0 0,0 0-257 0 0,6-1 0 0 0,6 1 0 0 0,6 0 129 0 0,5 0-129 0 0,3-1 0 0 0,2 2-129 0 0,-4-2 129 0 0,1 1 0 0 0,-2 0 0 0 0,1 1 0 0 0,3 0 0 0 0,3 2 0 0 0,3 1 0 0 0,2 0 0 0 0,-3 0 129 0 0,-1 0-129 0 0,1 0 128 0 0,2 0-128 0 0,-13 0 0 0 0,-9 0 129 0 0,0 1-129 0 0,3 1 0 0 0,-1 0 0 0 0,-2 1 0 0 0,4 0 0 0 0,5 0 0 0 0,3 0 0 0 0,4 0 0 0 0,4 0 0 0 0,5 1 0 0 0,-3-2 0 0 0,2 0 0 0 0,2-1 0 0 0,1 0 0 0 0,3 0 0 0 0,4 0 0 0 0,3 1 0 0 0,-1 0 0 0 0,0 0 0 0 0,2 1 0 0 0,1-1 0 0 0,0 1 0 0 0,1 0 0 0 0,0 0 0 0 0,-1 0 0 0 0,-4 0 0 0 0,-1 1 0 0 0,0 1 0 0 0,-3 0 0 0 0,2 1 0 0 0,1 0 0 0 0,2 0 128 0 0,2-1-128 0 0,1 1 0 0 0,3-2 0 0 0,3 1 0 0 0,1 0 0 0 0,4-1 129 0 0,1 0-1 0 0,2 1-256 0 0,1-1 128 0 0,0 1 0 0 0,2 3-129 0 0,3 1 129 0 0,2 2 0 0 0,2 2-128 0 0,5 5 128 0 0,3 3 0 0 0,3 1 0 0 0,-1 0 0 0 0,4 3 0 0 0,0 0 0 0 0,-1 0 0 0 0,-2-1 0 0 0,4 4 0 0 0,0 0 0 0 0,-2-1 0 0 0,-2-2 0 0 0,-3-3 0 0 0,0 0 0 0 0,0-1 0 0 0,6 5 0 0 0,2 0-129 0 0,-1-1 129 0 0,-3-4 0 0 0,-2-3-128 0 0,-2-2 128 0 0,-2-3 0 0 0,2-2-129 0 0,0-1 129 0 0,0-1 0 0 0,0-2 0 0 0,-1-1 0 0 0,-1-1 0 0 0,-1-2 0 0 0,-1 1 0 0 0,0-2 0 0 0,2 1 0 0 0,1 0 0 0 0,1 0 0 0 0,-1-1 0 0 0,1 1 0 0 0,-2 0 0 0 0,0 0 0 0 0,0 0 129 0 0,0 0-129 0 0,0 0 0 0 0,0 0 0 0 0,4 0 0 0 0,1 0 0 0 0,4 0 0 0 0,2-1 0 0 0,4 0 0 0 0,1 0 0 0 0,0 0 0 0 0,3-1 0 0 0,1 1 0 0 0,-1 0 0 0 0,0 0 0 0 0,8-1 0 0 0,2 1 0 0 0,5-1 0 0 0,-1 0 0 0 0,4-2-129 0 0,-3-2 129 0 0,-3 1 0 0 0,3-2 0 0 0,0 0 0 0 0,-3 1 0 0 0,-2 2 0 0 0,14 2 129 0 0,5 0-129 0 0,7 5 0 0 0,14 4 0 0 0,0 3 0 0 0,-9 0 0 0 0,-9-1 128 0 0,-11-2-128 0 0,-8-1 0 0 0,0-3 0 0 0,-3 0 0 0 0,-3-2 0 0 0,-3-1 0 0 0,-3 0 0 0 0,-2 0 0 0 0,-2-1-128 0 0,0 1 128 0 0,4 1 0 0 0,2 1 0 0 0,0 0 0 0 0,-1 1 0 0 0,-1 0 0 0 0,-1-1 0 0 0,-1 1 0 0 0,-1 0 0 0 0,17 0 0 0 0,5 0 0 0 0,-3 0 0 0 0,-6-1 0 0 0,-6-2 0 0 0,-6 1-129 0 0,-5-1 129 0 0,-3 0 0 0 0,-1 0 0 0 0,1 0 0 0 0,0-1 0 0 0,-2 0 0 0 0,-1 0 0 0 0,-3-1 0 0 0,-2-1 0 0 0,-2 1 0 0 0,-3 0 0 0 0,-2 0 0 0 0,-2 0 0 0 0,-1 1 0 0 0,-2 0 0 0 0,-1 1 0 0 0,-1-1 0 0 0,0 1 0 0 0,0-1 0 0 0,1 1 0 0 0,5-1 0 0 0,1 0 0 0 0,1 0 0 0 0,-1-1 0 0 0,-1 2 0 0 0,-1-1 0 0 0,-3 0 0 0 0,-2 1-128 0 0,-2-2-258 0 0,0 1 258 0 0,-1-1 128 0 0,0-2 0 0 0,1-2 128 0 0,0-2-128 0 0,0-1 0 0 0,1 0 0 0 0,-1-2-128 0 0,2-2 128 0 0,1 1 0 0 0,0 0-129 0 0,0 2 129 0 0,1 1 0 0 0,1 1-128 0 0,1 1 128 0 0,0 0 0 0 0,2 2 0 0 0,0 0 0 0 0,0 1-129 0 0,1 2 129 0 0,0 0 0 0 0,0 1-128 0 0,1 1 128 0 0,-1 0 0 0 0,-2 0 0 0 0,-2-1 0 0 0,-2-1 0 0 0,-2-1 0 0 0,-1-2 0 0 0,-1-1 0 0 0,0-1 0 0 0,0-2 0 0 0,-3-4 0 0 0,-3-1 0 0 0,0-2 0 0 0,-5-1 0 0 0,-7-5 0 0 0,-4 0 0 0 0,-6-1 0 0 0,-3 1 0 0 0,-1 3 0 0 0,0 1 0 0 0,1 1-129 0 0,0 0 129 0 0,-5-3 0 0 0,-2-1 0 0 0,0 0 0 0 0,0 0 0 0 0,1 0 0 0 0,0 2 0 0 0,-1 1 0 0 0,0 1 0 0 0,-8 1-128 0 0,-4 2 128 0 0,-3 1 0 0 0,0 3-129 0 0,-1 2 129 0 0,-1 1 0 0 0,0 1 0 0 0,-2 1 0 0 0,-2 0 0 0 0,-11-1 0 0 0,-5-1-128 0 0,1 1 128 0 0,2 1 0 0 0,4 0-129 0 0,5 3 129 0 0,3 0 0 0 0,3 1 0 0 0,-5 1-128 0 0,0 3 128 0 0,3 2 0 0 0,4 2 0 0 0,4 2 0 0 0,5 2 0 0 0,2 1 0 0 0,3 2 0 0 0,-12 4 0 0 0,-8 4 0 0 0,0 0 0 0 0,6-3 0 0 0,4-2 0 0 0,5-2 0 0 0,3-3 128 0 0,5-2-128 0 0,3-1 0 0 0,3-1 0 0 0,4-2 0 0 0,5 0 0 0 0,2 0 0 0 0,4 0 0 0 0,-1 0 0 0 0,1 1 0 0 0,1 0 0 0 0,0-1 0 0 0,3 0 0 0 0,2-1 0 0 0,2-1 0 0 0,4-1-11822 0 0,5-1 10023 0 0,4 0 1799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43948 20004 1927 0 0,'4'1'4112'0'0,"2"3"-2056"0"0,0 3 0 0 0,0 4 0 0 0,-2 4 128 0 0,-1 2-128 0 0,-2 4 0 0 0,0 2-1927 0 0,-2 3-129 0 0,-4 2 0 0 0,-2 1 0 0 0,-11 10-129 0 0,-6 2-1027 0 0,-9-1-129 0 0,-2-7-2827 0 0,0-8 2056 0 0,2-9 0 0 0,5-6-5782 0 0,8-7 7838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45207 19606 1798 0 0,'3'0'2056'0'0,"2"-1"-128"0"0,0 0 128 0 0,0 2 3983 0 0,-2 4-4111 0 0,-4 3 128 0 0,-3 5-1928 0 0,-6 5-128 0 0,-10 11 129 0 0,-7 6-129 0 0,-4 2 128 0 0,-3 1-128 0 0,-1 0 0 0 0,-8 1 129 0 0,-3-1-129 0 0,-6-2 0 0 0,-1-5 0 0 0,2-9 0 0 0,5-7 0 0 0,4-7 0 0 0,1-5 0 0 0,4-6 0 0 0,6-6 0 0 0,6-10 0 0 0,9-7 0 0 0,5-4 0 0 0,6-3 0 0 0,7-7 0 0 0,8-2 0 0 0,4 3 0 0 0,7 2 0 0 0,4 5 0 0 0,1 7 0 0 0,0 8 0 0 0,3 7 0 0 0,4 8 0 0 0,1 6 0 0 0,-3 7 0 0 0,-2 5 0 0 0,-2 6 0 0 0,-1 3 0 0 0,-1 4 0 0 0,19 24 0 0 0,8 6 128 0 0,1-3-128 0 0,3-10 0 0 0,-1-11 0 0 0,-5-13 0 0 0,1-12 0 0 0,-4-13-128 0 0,-6-9 128 0 0,-7-8 0 0 0,-6-6 0 0 0,-6-6 0 0 0,-6-2 0 0 0,-6-2 0 0 0,-4 0 0 0 0,-4 0 0 0 0,-4 4 0 0 0,-12 1 0 0 0,-9 5-129 0 0,-9 7 1 0 0,-6 7-258 0 0,-6 5-385 0 0,-17 5-514 0 0,-3 3-4626 0 0,2 2 3855 0 0,13 1-5653 0 0,14 0 7709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46213 19280 1541 0 0,'-4'-4'1671'0'0,"-3"-3"128"0"0,-1-1 0 0 0,0 1 128 0 0,0 1 1 0 0,1 1-1 0 0,2 2 129 0 0,0 0 643 0 0,4 1 385 0 0,2 1-3084 0 0,3 2 128 0 0,3 1-128 0 0,3 2 0 0 0,13 9 129 0 0,7 5-129 0 0,7 8 128 0 0,2 4-128 0 0,-1 2 0 0 0,-3 1 0 0 0,-3 2 0 0 0,-3 1 0 0 0,-4 2 0 0 0,-3 11 0 0 0,-3 6 0 0 0,-6 3 0 0 0,-6 10 0 0 0,-10 14 0 0 0,-16 10-257 0 0,-20 4-128 0 0,-10-9-386 0 0,-6-15-129 0 0,-9-15-642 0 0,-2-16-2827 0 0,3-15 2185 0 0,5-12-1 0 0,2-9-6038 0 0,5-4 8223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12842 20283 1670 0 0,'-3'4'16319'0'0,"0"5"-16190"0"0,-1 3 128 0 0,1 3-129 0 0,1 4 129 0 0,1 8-128 0 0,0 11-1 0 0,1 6 1 0 0,0 7-129 0 0,0 2 128 0 0,0-3-128 0 0,0-4 0 0 0,0-5 0 0 0,0-1 0 0 0,-1-6-128 0 0,0-6 128 0 0,-1-8-129 0 0,-1-6-128 0 0,-1-7 129 0 0,-2-8-258 0 0,0-16 258 0 0,-1-10-386 0 0,2-8 385 0 0,2-3 1 0 0,1-2-1 0 0,1 0 129 0 0,1 1-128 0 0,0 0 128 0 0,0 3 0 0 0,2-3 0 0 0,2 1 0 0 0,2 1 128 0 0,0 4-128 0 0,1 7 129 0 0,0 6-1 0 0,3 5-128 0 0,1 5 386 0 0,0 5-386 0 0,1 4 128 0 0,1 4 1 0 0,0 5-129 0 0,1 5 128 0 0,1 3-128 0 0,3 8 0 0 0,4 4 0 0 0,-1 3 0 0 0,4 5 0 0 0,1-1 0 0 0,2 1 0 0 0,-1-2 129 0 0,-1-5-129 0 0,-3-7 128 0 0,-4-6-128 0 0,-2-9 129 0 0,-4-9-129 0 0,-3-7 0 0 0,-2-12 0 0 0,-2-10 0 0 0,-1-4 0 0 0,-2-10 0 0 0,0-7-257 0 0,-1 0-257 0 0,1 1-129 0 0,1 8-4497 0 0,0 11 3084 0 0,2 11-7966 0 0,0 8 10022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13988 20298 1798 0 0,'-5'-1'7967'0'0,"-4"2"-5911"0"0,-4 2 0 0 0,-3 4 0 0 0,-1 4 0 0 0,-1 5-1927 0 0,0 3-1 0 0,2 3 1 0 0,0 6-1 0 0,1 7-128 0 0,4 8 257 0 0,4 0-257 0 0,5-2 129 0 0,6-8-129 0 0,7-8 0 0 0,16-12-129 0 0,8-12 1 0 0,4-13 128 0 0,-2-14 0 0 0,-6-8 0 0 0,-8-8 0 0 0,-8 0 0 0 0,-7 2 0 0 0,-8 4 0 0 0,-7 4-129 0 0,-10 4-128 0 0,-6 3 0 0 0,-4 5-385 0 0,-1 5-129 0 0,-3 4-514 0 0,1 4-2699 0 0,3 3 2057 0 0,5 2-129 0 0,7 2 128 0 0,5 0 1928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15407 20372 899 0 0,'3'-4'2184'0'0,"3"-3"-899"0"0,-1 0 129 0 0,1-2-1 0 0,-2 1 129 0 0,0-1 129 0 0,-2 0-1 0 0,0 1-899 0 0,-2 1-128 0 0,1 0 128 0 0,-1 1 0 0 0,-1 2 0 0 0,1 1 1285 0 0,0 3-1671 0 0,0 4-128 0 0,1 5 0 0 0,3 22-257 0 0,2 10 129 0 0,0 5-129 0 0,1 1 0 0 0,-1-2 0 0 0,-1-4 0 0 0,0-3 0 0 0,-1-4 0 0 0,-1-4-129 0 0,-2-5-128 0 0,0-3-128 0 0,0-5-258 0 0,-1-4-256 0 0,-1-4-2442 0 0,0-5 1285 0 0,-3-3 0 0 0,-1-4 0 0 0,-1-5 257 0 0,-2-4 0 0 0,0-5 1799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15459 20237 1541 0 0,'8'-6'1671'0'0,"8"-4"-1"0"0,5-3 1 0 0,4 1 128 0 0,3 2-129 0 0,5 1 1 0 0,3 3 1927 0 0,2 2-3470 0 0,-3 2 129 0 0,-2 6-257 0 0,-7 5 257 0 0,-7 7-128 0 0,-7 4-129 0 0,-7 2 0 0 0,-7 1 0 0 0,-6 2 0 0 0,-7 0 0 0 0,-4 0 0 0 0,-5 0 0 0 0,-2-2 0 0 0,-12 3 128 0 0,-3-2 1 0 0,3-4-1 0 0,6-6 1 0 0,7-3 128 0 0,8-5 0 0 0,7-3 514 0 0,9-2-514 0 0,9-1-129 0 0,7-1 1 0 0,6 0-1 0 0,6 1 1 0 0,3-1-129 0 0,4 1 128 0 0,1 2-128 0 0,0 2 0 0 0,1 2 0 0 0,-2 1 0 0 0,-2 1 0 0 0,-1 1 0 0 0,-3 1-128 0 0,-2 1-129 0 0,-3 0-129 0 0,-4-1-256 0 0,-3 0-515 0 0,-3 0-642 0 0,-4-1-2441 0 0,-4-2 4240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16333 20519 1670 0 0,'-3'-5'11179'0'0,"-2"-4"-9251"0"0,0-3-1 0 0,1-4-1798 0 0,1-2-1 0 0,0-3 1 0 0,2-1 128 0 0,1-1-129 0 0,5-4 1 0 0,4 1 128 0 0,8-1 0 0 0,4 2 0 0 0,4 4-257 0 0,0 4 128 0 0,1 5-128 0 0,-1 4 129 0 0,0 2-129 0 0,-1 4 0 0 0,-1 1 0 0 0,0 1 128 0 0,-1 1-128 0 0,-1 3 0 0 0,-1 2 0 0 0,1 3 129 0 0,-2 3-129 0 0,1 8 0 0 0,0 4 0 0 0,-1 9 0 0 0,-3 3-257 0 0,-3 1 0 0 0,-4 0 0 0 0,-3-3-386 0 0,-2-2-256 0 0,-2-4-1029 0 0,-2-3-128 0 0,0-4 0 0 0,-1-4 0 0 0,0-4 129 0 0,1-4-1 0 0,-1-6-2697 0 0,0-1 4625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16663 20641 1798 0 0,'-8'-1'1928'0'0,"-7"-1"-1"0"0,-5 0 1 0 0,-3 1-1 0 0,-3 0-128 0 0,-1 0 129 0 0,0 1-258 0 0,0 0 1 0 0,1 2-2314 0 0,1 0-513 0 0,3 1-643 0 0,1 1-129 0 0,5-1 1928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17092 20359 1541 0 0,'4'3'1671'0'0,"2"5"-1"0"0,1 4 1 0 0,-1 5 128 0 0,0 3-129 0 0,-2 4 129 0 0,1 13 0 0 0,-1 2 643 0 0,0-1-2057 0 0,1-4-128 0 0,0-7 386 0 0,-1-8-386 0 0,0-8-129 0 0,0-5 1 0 0,-2-8-1 0 0,1-7-128 0 0,1-11 0 0 0,0-8 0 0 0,0-10 0 0 0,0-5 129 0 0,0 0-129 0 0,0 3 0 0 0,-1 4 128 0 0,0 5-128 0 0,1 6 0 0 0,-2 5 0 0 0,2 6 0 0 0,0 6 0 0 0,2 3-128 0 0,0 3 128 0 0,4 7 0 0 0,2 6-129 0 0,7 9 1 0 0,3 6-1 0 0,2 2 129 0 0,2 1 0 0 0,-1-1 0 0 0,0-2 0 0 0,0-1 129 0 0,-1-4-129 0 0,-1-3 128 0 0,-1-4-128 0 0,-3-4 129 0 0,0-5-1 0 0,-3-2-128 0 0,-2-3 0 0 0,-3-5 129 0 0,-2-5-258 0 0,-3-6 129 0 0,-2-4-128 0 0,-2-3-129 0 0,-1-4-129 0 0,-1 0-256 0 0,-1-1-643 0 0,-1 2-514 0 0,-2 2-257 0 0,0 4 0 0 0,1 4 0 0 0,0 5 257 0 0,1 3 1799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42114 10186 1156 0 0,'-1'-4'16705'0'0,"0"-1"-16577"0"0,-2 0-128 0 0,-1-1 129 0 0,-1 1-129 0 0,-2 1 128 0 0,0 0-128 0 0,-2 0 0 0 0,0 1 129 0 0,-2-1-129 0 0,-2 0 0 0 0,-1 1 0 0 0,1-1 0 0 0,-2 1 0 0 0,1 1 0 0 0,-1 0 128 0 0,0 0-128 0 0,0 1 0 0 0,1 0 0 0 0,-1 0 129 0 0,1 1-129 0 0,-1-1 0 0 0,1 1 0 0 0,1 0 0 0 0,0-1 0 0 0,0 1 0 0 0,1-1 128 0 0,1 0-128 0 0,-1 0 0 0 0,1 0 0 0 0,0 1 129 0 0,0-1-129 0 0,0 1 0 0 0,0 0 0 0 0,0 0 0 0 0,0 0 0 0 0,-1 0 0 0 0,0 0 0 0 0,1 0 0 0 0,-4 0 0 0 0,1 0 0 0 0,0 0 0 0 0,0 0 0 0 0,0 0 0 0 0,1 0 0 0 0,0 0 0 0 0,2 0 0 0 0,1 0 0 0 0,1 0 0 0 0,1 0 0 0 0,0 0 0 0 0,0 0 0 0 0,2 0 0 0 0,0 0 0 0 0,1 0 0 0 0,0 0 128 0 0,1 0-128 0 0,0 0 0 0 0,0 0 0 0 0,0 0 129 0 0,-1 0-129 0 0,0 0 0 0 0,-1 0 128 0 0,0 1-128 0 0,-1-1 0 0 0,0 0 0 0 0,-1 1 0 0 0,0-1 0 0 0,-3 0 0 0 0,0 0 0 0 0,-3 0 0 0 0,-1 1 0 0 0,2-1 0 0 0,1 1 0 0 0,1-1 0 0 0,1 1 0 0 0,1 0 0 0 0,-1 0 0 0 0,1 0 0 0 0,0 0 0 0 0,-1 0 0 0 0,0 0 0 0 0,1 0 0 0 0,-1 0 0 0 0,1 0 0 0 0,0 0 0 0 0,0 0 0 0 0,0 0 0 0 0,0 0 0 0 0,1 0 0 0 0,0 0 0 0 0,0 1 0 0 0,0-1 129 0 0,0 1-129 0 0,0 0 0 0 0,-1 0 128 0 0,1 0-128 0 0,0 0 129 0 0,-2 1-129 0 0,0-1 0 0 0,1 0 0 0 0,-1 1 0 0 0,1-1 0 0 0,1 0 0 0 0,1 0 0 0 0,-2 0 0 0 0,-1 0 0 0 0,-1 0 0 0 0,-1 1 0 0 0,-1 1 0 0 0,0-1 0 0 0,1 0 0 0 0,-1 0 0 0 0,0-1 0 0 0,-1 1 128 0 0,0 0-128 0 0,-1-1 0 0 0,-1 1 0 0 0,0 0 129 0 0,-1 0-129 0 0,0 1 0 0 0,-1-1 0 0 0,-8 3 0 0 0,-2-1 0 0 0,-4 1 0 0 0,0 0 0 0 0,2 0 128 0 0,3-1-128 0 0,3 0 0 0 0,1-1 0 0 0,2 0 0 0 0,2 0 129 0 0,0-1-129 0 0,-1 1 0 0 0,1-1 0 0 0,0 1 0 0 0,0-1 0 0 0,0 1 0 0 0,0 0 0 0 0,0 0 0 0 0,0 0 0 0 0,0 0 0 0 0,-1 1 0 0 0,0-1 0 0 0,-1 0 0 0 0,1 0 0 0 0,0 0 0 0 0,0 0 0 0 0,0 0 0 0 0,1 0 0 0 0,-1-1 0 0 0,-3 1 0 0 0,-1 0 0 0 0,0-1 0 0 0,0 1 0 0 0,2-1 0 0 0,0 0 0 0 0,1 1 0 0 0,0-1 0 0 0,0 1 0 0 0,0 0 0 0 0,-1 0 0 0 0,-3 0 0 0 0,-1 1 128 0 0,-1-1-128 0 0,0 0 0 0 0,0-1 0 0 0,1-1 0 0 0,0 0 129 0 0,0 0-129 0 0,0 0 0 0 0,0 1 0 0 0,0 1 0 0 0,0 1 0 0 0,1-1 0 0 0,-1 2 0 0 0,2-1 0 0 0,-1 1 0 0 0,1-1 0 0 0,0-1 0 0 0,-9 3 0 0 0,-3 1 0 0 0,1 0 0 0 0,1 0 0 0 0,2 0 0 0 0,3 0 0 0 0,2 0 0 0 0,0-1 128 0 0,2 2-128 0 0,1-1 0 0 0,0 1 0 0 0,-5 1 0 0 0,-1 0 0 0 0,-1 1 0 0 0,1-2 0 0 0,1 0 0 0 0,0-1-128 0 0,1 0 128 0 0,-1 0 0 0 0,1 1 0 0 0,0-1 0 0 0,1 0 0 0 0,0 0 0 0 0,0 1 0 0 0,2-2 0 0 0,0 1 0 0 0,2 0 0 0 0,0-1 0 0 0,0 1 0 0 0,-2 0 0 0 0,-2 1 128 0 0,1 1-128 0 0,2-1 0 0 0,1-1 0 0 0,3 0 0 0 0,1 0 0 0 0,1-1 0 0 0,1 0 0 0 0,1 0 0 0 0,0 0 0 0 0,1 0 0 0 0,0 0 0 0 0,0-1 0 0 0,-1 1 0 0 0,1 0 0 0 0,0 0 0 0 0,0-1 0 0 0,1 1 0 0 0,0-2 0 0 0,2 0 0 0 0,2 0 0 0 0,0-1 0 0 0,0-1 0 0 0,2 1 0 0 0,0-1 0 0 0,1 0 0 0 0,0 0 0 0 0,-1 0 0 0 0,0 1 0 0 0,0 0 0 0 0,-1 0 0 0 0,1 0 0 0 0,-3 2 0 0 0,0-1 0 0 0,0 1 0 0 0,1-1 0 0 0,1 0 0 0 0,1 0 0 0 0,0-1 0 0 0,1 0 0 0 0,-1 1 0 0 0,1-1 0 0 0,0 1 0 0 0,0-1 0 0 0,-1 1 0 0 0,2-1 0 0 0,-1 0 0 0 0,1 1 0 0 0,-1-1 0 0 0,1 1 0 0 0,-1-1 0 0 0,0 0 0 0 0,0 0 0 0 0,-1 0 0 0 0,0 1 0 0 0,-2 1 0 0 0,-1 1 0 0 0,-1 0 0 0 0,-1 1-128 0 0,2-1 128 0 0,0-1 0 0 0,1 1 0 0 0,-1-1 0 0 0,2 1 0 0 0,1-1 0 0 0,0-1 0 0 0,0 0 0 0 0,0 1 0 0 0,0-1 0 0 0,0 1 0 0 0,1 0 0 0 0,-1 0 0 0 0,1 1 0 0 0,0-1 0 0 0,-1 1 0 0 0,1 0 0 0 0,-1-1 0 0 0,-1 2 0 0 0,0-1 0 0 0,0 1 0 0 0,-2 0 0 0 0,1 0 0 0 0,-2 1 0 0 0,1 0 0 0 0,0 1 0 0 0,0-1 0 0 0,0 1 0 0 0,-4 3 0 0 0,-3 2 128 0 0,2-1-128 0 0,0-1 0 0 0,2-2 0 0 0,1-1 0 0 0,1 0 0 0 0,1-1 0 0 0,-1 0 0 0 0,2 1 0 0 0,-2 0 0 0 0,1 1 0 0 0,-1 0-128 0 0,1 0 128 0 0,-1 1 0 0 0,0 1 128 0 0,0-1-128 0 0,1 1 0 0 0,-1 0 0 0 0,0-1 0 0 0,0 1 0 0 0,0 0 0 0 0,1-1 0 0 0,-1 1 0 0 0,1-1 0 0 0,1 0 0 0 0,-1 2 0 0 0,-1 0 0 0 0,0 1 0 0 0,-1 0 0 0 0,1-1 0 0 0,2-1 0 0 0,-1 0 0 0 0,2-2 0 0 0,-1 0 0 0 0,1-1 0 0 0,0 1 0 0 0,-1 0 0 0 0,-1 2 0 0 0,1-1 0 0 0,0 0 0 0 0,0-1 129 0 0,1 0-129 0 0,1-1 0 0 0,-1 0 0 0 0,0 1 128 0 0,1 1-128 0 0,-1-1 0 0 0,1 0 0 0 0,0 0 0 0 0,0 0 0 0 0,0-1 0 0 0,0 0 0 0 0,0 0 0 0 0,0-1 0 0 0,0 1 0 0 0,1-1 0 0 0,-4 4 0 0 0,0 1 0 0 0,0 0 0 0 0,0-1 0 0 0,1-1 0 0 0,0 0 0 0 0,0-1 0 0 0,1 0 0 0 0,-1 1-128 0 0,1 0 128 0 0,0-1 0 0 0,-1 2 0 0 0,1 0 0 0 0,-1 0 0 0 0,0 1 0 0 0,0 1 0 0 0,0-1 0 0 0,-1 1 0 0 0,0-1 0 0 0,0 0 0 0 0,-1 0 0 0 0,1-1 0 0 0,-2 1 0 0 0,1-2 0 0 0,0 1 0 0 0,0-1 0 0 0,0 1 0 0 0,0 1 0 0 0,0-2 0 0 0,0 2 0 0 0,-2 1 0 0 0,0 0 128 0 0,-1 0-128 0 0,2 0 0 0 0,1-2 0 0 0,0-1-128 0 0,1-2 128 0 0,0 1 0 0 0,0-1 0 0 0,0-1-129 0 0,1 1 129 0 0,-1-1 0 0 0,0 0 0 0 0,0 0 0 0 0,-1 0 0 0 0,1 1 0 0 0,-1-1 0 0 0,0 0 0 0 0,0 1 0 0 0,0-1 0 0 0,-1 0 0 0 0,0 0 0 0 0,0 0 0 0 0,-1 0 0 0 0,0-1 0 0 0,1 1 0 0 0,-1 0 0 0 0,0-1 0 0 0,1 0 0 0 0,0 0 0 0 0,-6 3 0 0 0,-2 1 0 0 0,0 0 0 0 0,-2 0 0 0 0,0 1 129 0 0,1-1-129 0 0,2-1 0 0 0,1-2 0 0 0,1 0 0 0 0,1 0 128 0 0,-1-1-128 0 0,0 1 0 0 0,0-1 0 0 0,0 0 0 0 0,-1 1 0 0 0,-1 0 0 0 0,0 0 0 0 0,0 0 0 0 0,0 0 0 0 0,-1 0 0 0 0,-1 0 0 0 0,1 0 0 0 0,-1 0 0 0 0,0 0 0 0 0,0 1 0 0 0,0-1 0 0 0,0 0 0 0 0,1 0 0 0 0,0 0 0 0 0,-4 2-128 0 0,0 0 128 0 0,1 0 0 0 0,0-1 0 0 0,1 0 0 0 0,1 0 0 0 0,1 0 0 0 0,1-1 0 0 0,-1 0 128 0 0,1-1-128 0 0,-1 0 0 0 0,0 0 0 0 0,0 0 0 0 0,0-1 0 0 0,-1 1 0 0 0,1 0 0 0 0,-1 1 0 0 0,0-1 0 0 0,0 1 0 0 0,0 0 0 0 0,-1-1-128 0 0,0 0 128 0 0,-1 0 0 0 0,0 0 0 0 0,-1 0 0 0 0,1 1 0 0 0,-1 0 0 0 0,0-1 0 0 0,0 1 0 0 0,1-1 0 0 0,-1 1 0 0 0,-7 1 0 0 0,-4 0 0 0 0,0 0 0 0 0,2-2 0 0 0,3 0 0 0 0,2 0 0 0 0,1-2 0 0 0,1 0 0 0 0,1 0 0 0 0,-4 1-129 0 0,-6 0 129 0 0,-6 1 0 0 0,-5 1 0 0 0,2-1 0 0 0,4 0 0 0 0,0-1 0 0 0,-2 0 0 0 0,1-2 129 0 0,3-1-129 0 0,-1 0 0 0 0,-4 0 0 0 0,1-1 128 0 0,-2 1-128 0 0,3-1 0 0 0,5 0 0 0 0,-1 0-128 0 0,2-1 128 0 0,3 1 0 0 0,3-1-129 0 0,2-1 129 0 0,-2 1 0 0 0,0-1 0 0 0,2 1 0 0 0,-3 0 0 0 0,0-1 0 0 0,2 1 0 0 0,2 0 0 0 0,1-1 0 0 0,2 1 0 0 0,-3 0 0 0 0,0 0 0 0 0,-5 0 0 0 0,1 0 129 0 0,1 0-129 0 0,2 0 0 0 0,-14 1 0 0 0,-3-1 128 0 0,2 0-128 0 0,3 0 0 0 0,4 0 0 0 0,3-1 0 0 0,4 1 0 0 0,-3-1 0 0 0,-1 0 0 0 0,2 0 0 0 0,1 0 0 0 0,1 0 0 0 0,2 0 0 0 0,2 0-128 0 0,-1-1 128 0 0,-1 1 0 0 0,-1-1-129 0 0,1 1 129 0 0,1 0 0 0 0,2-1 0 0 0,2 0 0 0 0,0 0 0 0 0,1 1 0 0 0,0-1 0 0 0,-2 1 0 0 0,-2-1 0 0 0,1 1 129 0 0,0 0-129 0 0,3-1 0 0 0,-1 1 0 0 0,2 0 128 0 0,0 0-128 0 0,0 1 0 0 0,0-1 0 0 0,1 0 0 0 0,-5 0 0 0 0,0 1 0 0 0,0-1 0 0 0,1 0 0 0 0,1 1 0 0 0,1-1 0 0 0,3 0 0 0 0,0-1 0 0 0,3 1 0 0 0,-1-1 0 0 0,2 0 0 0 0,0 0 0 0 0,3 0 0 0 0,-2 0 0 0 0,0 0 0 0 0,1 0 0 0 0,-3 0 0 0 0,-2 0 0 0 0,-5 0 0 0 0,-4 0 0 0 0,-4 0 0 0 0,-2 0 0 0 0,0 0 0 0 0,3 0 0 0 0,3 0 0 0 0,4 0 0 0 0,4 0 0 0 0,2 0 0 0 0,2 0 0 0 0,3 0 0 0 0,3 0 0 0 0,2 0-128 0 0,2 0-1 0 0,2 0-513 0 0,0 1-3727 0 0,1-1 2056 0 0,1 2 0 0 0,1 0 128 0 0,1-1-2055 0 0,2 1 4240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18414 20254 1670 0 0,'8'-5'1799'0'0,"5"-2"0"0"0,1-2 0 0 0,1 0 0 0 0,-4 1 128 0 0,-3 1 1 0 0,-2 2-1 0 0,-6 1 386 0 0,-4 2-2056 0 0,-6 1-128 0 0,-16 7 128 0 0,-11 6 128 0 0,-4 4-256 0 0,-7 8-129 0 0,1 4 128 0 0,4 2-128 0 0,6 0 0 0 0,6 0 129 0 0,8 0-129 0 0,7 0 0 0 0,6 4 128 0 0,4 1-128 0 0,5-1 0 0 0,5-3 0 0 0,6-2-128 0 0,5-4 128 0 0,10-3 0 0 0,8-5-129 0 0,4-4 129 0 0,3-6 0 0 0,2-3 0 0 0,0-4-128 0 0,-1-4 128 0 0,-1-4 0 0 0,-3-3 0 0 0,-4-2-129 0 0,-4-2 129 0 0,-7-2 0 0 0,-6 1-128 0 0,-8 3-1 0 0,-14 3 1 0 0,-10 3-643 0 0,-9 2 257 0 0,-5 3-129 0 0,-5 1 1 0 0,-2 1-129 0 0,1 0 128 0 0,2 1-128 0 0,3-1 257 0 0,4 1 0 0 0,6-1 257 0 0,9-1 643 0 0,9-1-1 0 0,9-2-128 0 0,7-1 129 0 0,7-1-129 0 0,5-2 128 0 0,2 1-128 0 0,2-2 0 0 0,4 1 129 0 0,1 0 128 0 0,2 1-257 0 0,-1 2 899 0 0,-6 2-899 0 0,-6 2 129 0 0,-6 2-129 0 0,-5 4-129 0 0,-4 2 129 0 0,-3 5-128 0 0,-2 3-1 0 0,-1 2-128 0 0,-1 0-128 0 0,0 0-129 0 0,1 0 128 0 0,0-2-256 0 0,0 0-1 0 0,1-2-256 0 0,0-1-386 0 0,0-2-771 0 0,0-1-129 0 0,1-3 1 0 0,0-2 128 0 0,0-1 0 0 0,1-1 128 0 0,0-2 1671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19219 20182 1541 0 0,'-4'1'8995'0'0,"-3"2"-7067"0"0,-3 5-1 0 0,-2 3 1 0 0,0 3-1543 0 0,0 3 1 0 0,0 2-129 0 0,2 3 0 0 0,3 2 128 0 0,1 0-256 0 0,3 2 128 0 0,2 1 0 0 0,0 1-129 0 0,2 0-128 0 0,3 0 129 0 0,2 0-129 0 0,4-1 0 0 0,3-1-129 0 0,4-3-128 0 0,2-1 0 0 0,4-2-257 0 0,2-4-128 0 0,2-3-258 0 0,1-4-256 0 0,1-4-643 0 0,-1-2-129 0 0,0-2-128 0 0,-3-2 129 0 0,-1-3 128 0 0,-4-3 257 0 0,1-17-2441 0 0,-4-5 3983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19514 20643 2826 0 0,'-7'-4'2185'0'0,"-5"-2"1284"0"0,-7 1-1670 0 0,-5 0-128 0 0,-4 2 128 0 0,-3 1-129 0 0,-3 1-1798 0 0,-1 1-1 0 0,0 2-385 0 0,1 0-385 0 0,3 0-643 0 0,4 0-257 0 0,4-1 0 0 0,5 0 128 0 0,6-2 1 0 0,5-4 128 0 0,4-2 1542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19497 20183 1927 0 0,'3'-4'2056'0'0,"0"-1"0"0"0,-2 0 0 0 0,-3 1 0 0 0,-8 1 0 0 0,-6 1 0 0 0,-9 1 0 0 0,-7 1 0 0 0,-5 0-1928 0 0,-5 0-128 0 0,-2 0-257 0 0,-2 0 0 0 0,1 1-257 0 0,3-1-1028 0 0,3 0-514 0 0,4 0 0 0 0,5 0 0 0 0,7 0 0 0 0,5 0 129 0 0,7 1 1927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20721 19818 1927 0 0,'2'5'3855'0'0,"1"5"-1799"0"0,0 3-129 0 0,2 3 1 0 0,0 2 128 0 0,1 3-129 0 0,1 0 129 0 0,1 2-2056 0 0,0 1 0 0 0,1 0 0 0 0,1 0 129 0 0,0 0-129 0 0,2 0 0 0 0,1 0 0 0 0,0-2-129 0 0,3-1-128 0 0,0-2 0 0 0,2-3-257 0 0,1-2-128 0 0,0-5-1 0 0,4-3-128 0 0,-1-4-1028 0 0,-1-6 1028 0 0,-2-6 129 0 0,-3-6 128 0 0,-1-6 128 0 0,-3-4 129 0 0,-2-3 386 0 0,-1-2 128 0 0,-1 0 257 0 0,-1 1 0 0 0,0 0 257 0 0,0 6 1799 0 0,1 6-1799 0 0,0 8 514 0 0,-1 9-900 0 0,-2 15 1 0 0,0 12-1 0 0,-3 10-256 0 0,0 6-1 0 0,-1 5-128 0 0,-1 4 0 0 0,-1 1 0 0 0,-2 0 0 0 0,-1 0-128 0 0,-1-2-1 0 0,-1-2-256 0 0,-1-4-129 0 0,1-4-643 0 0,1-6-770 0 0,0-6-129 0 0,1-6 0 0 0,2-11 2056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21544 20313 1670 0 0,'10'-1'1927'0'0,"8"-2"-128"0"0,8-2 129 0 0,3-2-129 0 0,1-3 128 0 0,0-1-128 0 0,-3-4 129 0 0,-2-1-1 0 0,-5-3-1798 0 0,-5 0-129 0 0,-5-2 128 0 0,-3 1-128 0 0,-4 1 129 0 0,-3 2-1 0 0,-4 3 1 0 0,-4 4-1 0 0,-4 3 1 0 0,-4 4-1 0 0,-2 1 1 0 0,-7 9-1 0 0,-4 5 258 0 0,-2 11-258 0 0,0 6 129 0 0,4 3-128 0 0,4 9-1 0 0,4 2 1 0 0,5 1-129 0 0,6-2 0 0 0,4-1 0 0 0,3-2-257 0 0,2-3 0 0 0,8 1-386 0 0,7-3-2055 0 0,4-6 513 0 0,6-7 129 0 0,4-7 0 0 0,10-6-128 0 0,7-7-1543 0 0,2-7 3727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22384 20306 1798 0 0,'0'-4'1799'0'0,"-2"-1"2056"0"0,-5 0-2056 0 0,-5 1 129 0 0,-7 4-1 0 0,-6 3 1 0 0,-5 4-129 0 0,-4 3-1928 0 0,-2 0-128 0 0,-1 0-128 0 0,-5 0-386 0 0,1-1-2313 0 0,4-3 1156 0 0,6-2 1 0 0,6-2 128 0 0,7-1 0 0 0,6-1 1799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22316 20045 1927 0 0,'5'0'1927'0'0,"3"1"129"0"0,-1 2 0 0 0,-1 6 0 0 0,-1 5 0 0 0,-3 6 0 0 0,-1 7 0 0 0,-2 6 0 0 0,-2 6-1927 0 0,-1 3-129 0 0,-1 5 128 0 0,2 3-128 0 0,0 1-128 0 0,1 1-1 0 0,2 0-256 0 0,1-1-258 0 0,3-1-642 0 0,3-4-642 0 0,3-3-129 0 0,2-5 0 0 0,1-7 0 0 0,5-7 0 0 0,3-7 2056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23009 20790 1927 0 0,'5'2'1927'0'0,"3"6"129"0"0,1 6 1799 0 0,-2 4 1799 0 0,-2 0-3983 0 0,-1 0-2314 0 0,-2-2-899 0 0,-2-1-385 0 0,-1-2-129 0 0,-2-2 128 0 0,1-2 1 0 0,-1-3-1 0 0,0-1 1928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12946 21715 1927 0 0,'-2'-5'2056'0'0,"-1"-2"0"0"0,-1 0 0 0 0,0 2 0 0 0,0 1 0 0 0,0 1 128 0 0,1 2-128 0 0,0 0 129 0 0,0 3-2057 0 0,0 1 1 0 0,0 4-1 0 0,0 2 1 0 0,0 8-1 0 0,1 6 1 0 0,1 10-129 0 0,1 7 128 0 0,1 2-128 0 0,1 3 0 0 0,2-1 0 0 0,0 2 0 0 0,-1 0 0 0 0,-1-1 0 0 0,0 1 0 0 0,-2 0 0 0 0,-3-2 0 0 0,-4-1 0 0 0,-11 6 0 0 0,-8-2-128 0 0,-7-8-1 0 0,-3-11-513 0 0,0-10-129 0 0,1-8-771 0 0,3-8-643 0 0,3-7 1 0 0,3-7 128 0 0,5-4-129 0 0,3-3 129 0 0,7-2 129 0 0,3-1 1927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32400 12290 1798 0 0,'3'0'17219'0'0,"3"0"-16962"0"0,2 0-128 0 0,0 0-129 0 0,3 0 128 0 0,3 0 1 0 0,4 0 128 0 0,1 0-257 0 0,0 0 128 0 0,8 0-128 0 0,2 0 129 0 0,-1 0-129 0 0,0 0 0 0 0,-3 0 128 0 0,-1 0-128 0 0,0 0 0 0 0,-2 0 129 0 0,1 0-129 0 0,-1 0 0 0 0,1 0 128 0 0,0-1-128 0 0,5 0 0 0 0,2 0 0 0 0,4 0 0 0 0,5 0 0 0 0,0 0 0 0 0,2 0 0 0 0,-2 1 0 0 0,-5-1 129 0 0,-3 1-129 0 0,-3 0 0 0 0,1 0 0 0 0,4 0 128 0 0,5 0-128 0 0,7 0 0 0 0,2 0 0 0 0,1 0 0 0 0,11-2 0 0 0,-1 0 0 0 0,-6-2 0 0 0,-8 1 129 0 0,-7 0-129 0 0,-6 0 0 0 0,0-1 128 0 0,0 1-128 0 0,2-1 129 0 0,5 0-129 0 0,1 1 0 0 0,2-1 0 0 0,-1 1 0 0 0,-3 0 0 0 0,-3 0 0 0 0,-2 1 0 0 0,-1 0 0 0 0,4 1 0 0 0,1-1 0 0 0,17 1 0 0 0,6 0-129 0 0,-2 0 129 0 0,-4 1 0 0 0,-5-1 0 0 0,-5 0 0 0 0,-3 1 0 0 0,3-1 0 0 0,1 1 0 0 0,-1-1 0 0 0,-3 0 0 0 0,0 1 0 0 0,-2 0 129 0 0,-1 0-129 0 0,0-1 0 0 0,0 1 0 0 0,6 0 0 0 0,4 0 0 0 0,1 0 0 0 0,-2 0 0 0 0,0 0 0 0 0,-3 0 0 0 0,0 1 0 0 0,-1 0 0 0 0,-1 0 0 0 0,0 0 0 0 0,-1-1 0 0 0,6 1 0 0 0,2 0 0 0 0,-1-1 0 0 0,-2 1 0 0 0,-2-1 0 0 0,-2 0 0 0 0,-1 0 0 0 0,-2 0 0 0 0,0 0 0 0 0,7 0 0 0 0,9 0 0 0 0,2 0 0 0 0,13 0 128 0 0,3 0-128 0 0,2 0 129 0 0,-3 0-129 0 0,-6 0 0 0 0,-8 0 0 0 0,-6 0 0 0 0,-5 0-129 0 0,1 0 129 0 0,0 0 0 0 0,-2 0 0 0 0,-2 0 0 0 0,3 0 0 0 0,0 0 129 0 0,-1-1-129 0 0,5 1 0 0 0,14-1 0 0 0,2 0 0 0 0,-2 0 0 0 0,-5 1 0 0 0,-6-1 0 0 0,-5 1 0 0 0,2 0 0 0 0,0 0 0 0 0,-3 0 0 0 0,-2 0 0 0 0,-4 0 0 0 0,-2 0 0 0 0,-2 0 0 0 0,-2 0 0 0 0,6 0 0 0 0,0 0 0 0 0,1 0 0 0 0,4 0 0 0 0,0-1 0 0 0,0 0 0 0 0,-3 1 0 0 0,-2-1 0 0 0,-1 1 0 0 0,13 0 0 0 0,5 0 0 0 0,-1 0 0 0 0,-3 0 0 0 0,-4 0 0 0 0,-3 0 0 0 0,-3 0 0 0 0,-2 0 0 0 0,-1 0 0 0 0,-1 0 0 0 0,1 0 0 0 0,-1 0 0 0 0,2 0 0 0 0,0 0 0 0 0,0 0 0 0 0,2 0 0 0 0,-1 0 0 0 0,9 0 0 0 0,2 0 0 0 0,0 1 0 0 0,-2 0 0 0 0,-2 1 0 0 0,-3 0 0 0 0,-2 0 0 0 0,-1 0 0 0 0,-1-1 0 0 0,6 0 0 0 0,2 0 0 0 0,13-1 0 0 0,2 0 0 0 0,-2 1 0 0 0,-6-1 0 0 0,-6 1 0 0 0,-3 0 0 0 0,-5 0 0 0 0,-2 0 0 0 0,-1 0 0 0 0,-1 0 0 0 0,-1 1 0 0 0,7 0 0 0 0,1-1 0 0 0,0 1 0 0 0,-4 0 0 0 0,-1-1 0 0 0,-4 0 0 0 0,-1 0 0 0 0,-2 0 0 0 0,-1-1 0 0 0,-1 1 0 0 0,0-1 0 0 0,1 0 0 0 0,-1 0 0 0 0,0 1 0 0 0,5 0 0 0 0,2 0 0 0 0,-1 0 0 0 0,7 1 0 0 0,1 0 0 0 0,-4 0 0 0 0,-4 0 0 0 0,-6-1 0 0 0,-5 1 0 0 0,2 0 0 0 0,-2-1 0 0 0,3 0 0 0 0,4 0 0 0 0,0 0 0 0 0,-2 0 0 0 0,-2 0 0 0 0,-3 0 0 0 0,-3 0 0 0 0,-3-1 0 0 0,2 1 0 0 0,0 0 0 0 0,1 0 0 0 0,4 0 0 0 0,1 0 0 0 0,8 1 0 0 0,2 1 0 0 0,-2 0 0 0 0,-4-1 0 0 0,-4 1 0 0 0,-2-1 0 0 0,-3 1 0 0 0,4 0 0 0 0,1 0 0 0 0,4 1 0 0 0,4-1 0 0 0,0 1 0 0 0,1 0 0 0 0,-2-2 0 0 0,-4 1 0 0 0,-3-1 0 0 0,-2-1 0 0 0,-1 0 0 0 0,-1 1 0 0 0,0-1 0 0 0,0 1 0 0 0,1 0 0 0 0,4 0 0 0 0,1 1 0 0 0,-1 0 0 0 0,-1 0 0 0 0,-3 0 0 0 0,-2 0 0 0 0,-2 0 0 0 0,-1 0 0 0 0,4 0 0 0 0,1 1 0 0 0,0-1 0 0 0,-1 0 0 0 0,-1 0 0 0 0,-1-1 0 0 0,0 1 0 0 0,-1-1 0 0 0,1 0 0 0 0,1 0 0 0 0,0-1 0 0 0,7 2 0 0 0,3 0 0 0 0,2 0 0 0 0,-1 0 0 0 0,5 1 0 0 0,0 0 0 0 0,-3 0 0 0 0,-1 0 0 0 0,-1 0 0 0 0,-5 0 0 0 0,-2-1 0 0 0,-2-1 0 0 0,-1 0-129 0 0,-2-1 129 0 0,-4 0 0 0 0,-2-1-128 0 0,-3 0 128 0 0,-3 0 0 0 0,0 0 0 0 0,-2 0-129 0 0,0 0 129 0 0,-1 0 0 0 0,-1 0 0 0 0,0 0 0 0 0,-2 0 0 0 0,-1 0 0 0 0,-1 0 0 0 0,-2-2-5782 0 0,-4-2 1413 0 0,-3-2 2313 0 0,-7-4 0 0 0,-6-3-1671 0 0,-5 0 3727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13662 21878 1927 0 0,'-3'3'6039'0'0,"-5"3"-4111"0"0,-5 3 128 0 0,-5 4 0 0 0,-4 2 0 0 0,-3 1 0 0 0,0 2-2056 0 0,-1-1 128 0 0,2-1-128 0 0,1 0 129 0 0,3-2-1 0 0,2-1-128 0 0,2-2 129 0 0,3-1-1 0 0,2-1-128 0 0,3-1 129 0 0,3-1-1 0 0,1 1-128 0 0,2-1 257 0 0,1-1-257 0 0,2 0 0 0 0,2 0 0 0 0,2-1 129 0 0,1-1-129 0 0,2-1 0 0 0,1 2 0 0 0,1 0 0 0 0,-1 0 0 0 0,-2 0 0 0 0,0 1 0 0 0,-3 1 0 0 0,0-1 0 0 0,-1 1 0 0 0,-2-2 0 0 0,1-1 128 0 0,-1-2-385 0 0,0-2 257 0 0,0-5 0 0 0,1-4 0 0 0,1-2 0 0 0,3-4 0 0 0,1-3 0 0 0,4-2 0 0 0,1 0 0 0 0,2 0 0 0 0,1 0 0 0 0,0 0 0 0 0,1 1 0 0 0,0 0 0 0 0,-1 1 0 0 0,-2 2 0 0 0,-2 2 129 0 0,-2 2-129 0 0,-3 3 0 0 0,-1 2 128 0 0,-2 3 129 0 0,-1 4-128 0 0,-2 3-129 0 0,0 4 0 0 0,0 3 0 0 0,-1 4 0 0 0,0 4 0 0 0,-1 3 0 0 0,-1 14 0 0 0,0 7 128 0 0,0 7-128 0 0,1 0 0 0 0,1-3 0 0 0,3-4 0 0 0,2-6 0 0 0,3-5 0 0 0,3-5-128 0 0,3-5 128 0 0,2-4 0 0 0,1-5 0 0 0,1-5 0 0 0,5-3 0 0 0,1-4 0 0 0,1-6-129 0 0,0-5 129 0 0,-1-5 0 0 0,0-6 0 0 0,-1-4-128 0 0,-2-4 128 0 0,0-3 0 0 0,-2-3 0 0 0,-1-1 0 0 0,-1-7-129 0 0,-1 0-128 0 0,-4 4-128 0 0,-2 4-129 0 0,-4 7-2442 0 0,-2 8 772 0 0,-2 8-4370 0 0,-3 6 4627 0 0,0 5 1927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14752 21742 1670 0 0,'6'-6'1799'0'0,"3"-4"128"0"0,-1-1 1928 0 0,-3 1 129 0 0,-6 4-1928 0 0,-6 4-129 0 0,-6 5-1541 0 0,-4 4-258 0 0,-4 5 129 0 0,-2 3-128 0 0,-1 2-1 0 0,1 0 1 0 0,2 1-1 0 0,2 0 1 0 0,3-1-1 0 0,4-1-128 0 0,3 0 129 0 0,4-2-1 0 0,3 0-128 0 0,3 0 129 0 0,4-1-129 0 0,5 0 0 0 0,5-2 128 0 0,5 1-128 0 0,4-1 0 0 0,4 0 0 0 0,2 0 0 0 0,7 5 0 0 0,1 8 0 0 0,-7 4 0 0 0,-8 0 0 0 0,-11-1 0 0 0,-12-3 0 0 0,-9-2-128 0 0,-8-3-129 0 0,-6-2-129 0 0,-3-3-256 0 0,-2-3-515 0 0,0-3-770 0 0,0-3-258 0 0,3-3 129 0 0,4-1-128 0 0,5-2 128 0 0,4-4 2056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15369 21863 1670 0 0,'4'-4'1927'0'0,"0"-1"3727"0"0,-9 3-1670 0 0,-11 6-2057 0 0,-8 4-128 0 0,-6 3-1670 0 0,-11 5-386 0 0,-4 1-900 0 0,1 0 129 0 0,4-2-771 0 0,6-3-128 0 0,6-4-1 0 0,7-2 1 0 0,7-4 1927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15209 21906 1927 0 0,'7'0'2184'0'0,"4"0"-128"0"0,2 2 0 0 0,-1 4 129 0 0,-1 5-129 0 0,-3 6 128 0 0,-1 6-128 0 0,-3 5 129 0 0,-1 13-2185 0 0,-2 7 128 0 0,0 2-256 0 0,-1-2-1 0 0,-1-2-128 0 0,1-4-257 0 0,-1-1-385 0 0,1-5-3085 0 0,0-8 1928 0 0,0-8-2056 0 0,2-8 2056 0 0,2-7 2056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17350 21856 1927 0 0,'4'-3'1927'0'0,"-7"-1"8482"0"0,-6 2-8225 0 0,-6 1-128 0 0,-8 3-1799 0 0,-5 3-128 0 0,-5 2-1 0 0,-3 2 1 0 0,-4 2-129 0 0,-1 0 128 0 0,0 0-128 0 0,0 0 129 0 0,0 1-129 0 0,3-1 0 0 0,2 0 128 0 0,2 0-128 0 0,4-1-128 0 0,4 0 128 0 0,3 0 0 0 0,4 0 0 0 0,4-1-129 0 0,3 0 129 0 0,3 1-128 0 0,4 0-1 0 0,2 1 129 0 0,1 1-128 0 0,2 1-129 0 0,0 1 0 0 0,1 2 0 0 0,1 2-129 0 0,1 1 1 0 0,0 1-129 0 0,0 0 0 0 0,0-1 0 0 0,0 0 0 0 0,-1-2 0 0 0,1 0 128 0 0,-1-3-642 0 0,0-3 771 0 0,0-5 129 0 0,0-5 128 0 0,-1-3 128 0 0,0-3 1 0 0,1-3 128 0 0,-1 0 128 0 0,0 1 1 0 0,0 1 128 0 0,0 1 514 0 0,1 5 0 0 0,1 3-514 0 0,1 6-257 0 0,2 6 128 0 0,2 11-256 0 0,3 7 128 0 0,0 5-129 0 0,1 1-128 0 0,-1 0 0 0 0,0 0-128 0 0,0 3-1 0 0,-2-2-1156 0 0,0 0-514 0 0,-3-8-4369 0 0,0-9 4112 0 0,-3-8 129 0 0,0-8 1927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17096 22446 1927 0 0,'1'-4'3983'0'0,"1"-1"-1927"0"0,-11 0 0 0 0,-9 0 4112 0 0,-7 2-3983 0 0,-7 1-2185 0 0,-4 3 0 0 0,-4 1-129 0 0,-2 2-128 0 0,-2 2 0 0 0,1 0-514 0 0,2 1-642 0 0,2 1-643 0 0,4 1 0 0 0,4 0 0 0 0,4 2 128 0 0,6 1-1798 0 0,7-1 3726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17555 22207 2055 0 0,'3'3'4241'0'0,"3"4"-2185"0"0,0 6 128 0 0,0 6-128 0 0,-1 4 129 0 0,0 4-129 0 0,-1 5 0 0 0,-1 1-1928 0 0,0 3-128 0 0,0-2-128 0 0,-2 0-129 0 0,1-4 0 0 0,-1-2-514 0 0,0-5-643 0 0,0-5-513 0 0,0-6-2314 0 0,0-5 2057 0 0,1-4 256 0 0,1-6 1 0 0,2-5 1927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17873 22276 1541 0 0,'3'9'1542'0'0,"1"7"129"0"0,1 6 128 0 0,0 2 0 0 0,0 2 0 0 0,-1-1 0 0 0,0-3 128 0 0,-2-3 1 0 0,0-5-1671 0 0,-1-6 899 0 0,-1-8-1027 0 0,0-6-1 0 0,-2-7-128 0 0,-1-4 129 0 0,-1-4-1 0 0,0-2-128 0 0,1-3 0 0 0,0-6 0 0 0,2 0 129 0 0,0 3-129 0 0,1 7 0 0 0,4 7 0 0 0,6 6 0 0 0,3 7 0 0 0,4 6-129 0 0,2 7 129 0 0,2 5-128 0 0,1 5-1 0 0,2 3 129 0 0,1 3 0 0 0,1 1 0 0 0,1-1 0 0 0,2-1 0 0 0,0-3 129 0 0,1-4-129 0 0,0-5 128 0 0,-1-4-128 0 0,-1-5 129 0 0,-1-3-129 0 0,-3-4 128 0 0,-2-6-128 0 0,-4-6 0 0 0,-3-5 0 0 0,-3-4 0 0 0,-5-4-128 0 0,-2-3-1 0 0,-3-1-256 0 0,-2 0-258 0 0,-1 1-513 0 0,-4-2-643 0 0,-2 3-2313 0 0,-2 4 2184 0 0,0 5 1 0 0,2 5 1927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18751 21989 1670 0 0,'5'7'1670'0'0,"3"6"129"0"0,2 5 0 0 0,0 4 0 0 0,-1 4 0 0 0,-2 1 0 0 0,-1 2 0 0 0,-1 0 0 0 0,-3 0-1799 0 0,0-1 129 0 0,-2-3-129 0 0,0-5 0 0 0,0-8-257 0 0,-1-9 0 0 0,0-8 0 0 0,-1-9 0 0 0,-1-6 0 0 0,-1-5 0 0 0,0-4-129 0 0,-1-3 129 0 0,-1-1 0 0 0,0-1 129 0 0,-4-3-1 0 0,0 0 258 0 0,0 4-129 0 0,0 5 128 0 0,1 5 129 0 0,1 5 129 0 0,2 6-1 0 0,2 4 129 0 0,2 3 1799 0 0,3 3-2056 0 0,4 2 0 0 0,7 2-128 0 0,4 2-1 0 0,4 3 1 0 0,2 0-1 0 0,2 3 1 0 0,1 0-129 0 0,2 2 128 0 0,1 2-128 0 0,2 1 129 0 0,0 3-129 0 0,2 1 0 0 0,-2 3 128 0 0,0 2-128 0 0,-2 2 0 0 0,-4 2 0 0 0,-4 3 0 0 0,-6 2 0 0 0,-6 1 0 0 0,-3 2 0 0 0,-5 1 0 0 0,-6 0 0 0 0,-6 0 0 0 0,-7-3 0 0 0,-6-2-128 0 0,-5-4-258 0 0,-5-5-513 0 0,-2-4-1029 0 0,-2-5-256 0 0,-1-5 128 0 0,3-3-129 0 0,-3-5-7066 0 0,7-1 9251 0 0,7 0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20397 21950 1927 0 0,'4'-3'8224'0'0,"1"0"-6040"0"0,0 2-128 0 0,0 2 129 0 0,0 5-129 0 0,-1 5-1928 0 0,0 5 1 0 0,-1 5-129 0 0,1 4 0 0 0,0 4 128 0 0,0 3-128 0 0,2 2-128 0 0,0 0 128 0 0,0 1-386 0 0,0-2-256 0 0,2-1-1157 0 0,-1-3-386 0 0,1-3 129 0 0,0-4-128 0 0,0-6-1928 0 0,-1-5 4112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32133 9998 1798 0 0,'4'-3'3855'0'0,"1"-1"-1927"0"0,3-1 128 0 0,0-1-129 0 0,1 0 129 0 0,0-1 0 0 0,1 0 0 0 0,1 0-1799 0 0,2 0-128 0 0,0 0 128 0 0,2 0-129 0 0,12-4 1 0 0,6-1 513 0 0,1 1-513 0 0,1 1-1 0 0,-2 1 1 0 0,-2 2-129 0 0,5 1 128 0 0,0 1 1 0 0,0 1-1 0 0,-2 1-128 0 0,-1 1 129 0 0,-1 1-129 0 0,0 1 128 0 0,0 0-128 0 0,0 0 0 0 0,2 1 129 0 0,1-1-129 0 0,8 0 0 0 0,4 2 128 0 0,0 0 1 0 0,0 1-129 0 0,0 1 0 0 0,-3 0 0 0 0,0 2 128 0 0,-2 0-128 0 0,0 1 129 0 0,7 1-129 0 0,1 1 0 0 0,5 1 128 0 0,12 3-128 0 0,-1 1 0 0 0,0 1 0 0 0,-4-1 0 0 0,-8-2 0 0 0,-6 0 0 0 0,-6-1 129 0 0,-2-1-129 0 0,3 2 0 0 0,1-1 0 0 0,0 1 0 0 0,-3-1-129 0 0,-1 0 129 0 0,-3 0 0 0 0,0-1 0 0 0,-1 1 0 0 0,5 1 0 0 0,0 1 0 0 0,0 0 0 0 0,-2-1 0 0 0,-3 0 0 0 0,7 3 0 0 0,0 1 0 0 0,12 4 0 0 0,1 0 0 0 0,-6-1 0 0 0,-6-3 0 0 0,-6-3 0 0 0,-6-1 0 0 0,1-1 0 0 0,-3 0 0 0 0,-1-2 0 0 0,-2 0 0 0 0,-3-1 0 0 0,-1 0 0 0 0,-1-1 0 0 0,0 0 0 0 0,-1 0 0 0 0,3 2 0 0 0,1 1 0 0 0,-1 0 0 0 0,-1 0 0 0 0,-2 0 0 0 0,0 0 0 0 0,-2 0 0 0 0,2 1 0 0 0,0 0 0 0 0,1 1 129 0 0,3 0-129 0 0,1 1 0 0 0,-2-1 0 0 0,4 1 0 0 0,6 4-129 0 0,2 2 129 0 0,0 2 0 0 0,-3-1 0 0 0,-5-3 0 0 0,-3-1 0 0 0,2 2 0 0 0,1 0 129 0 0,1 0-129 0 0,1 0 0 0 0,-3-1 0 0 0,-2-2 0 0 0,2 0 0 0 0,0 0 128 0 0,-1-1-128 0 0,-1-1 0 0 0,-2-1 129 0 0,-1 0-129 0 0,-2-1 0 0 0,3 2 0 0 0,-1 1 0 0 0,-1-1 0 0 0,-2-1 0 0 0,-2 0 0 0 0,-1-1 0 0 0,-2-1 0 0 0,-1 0 0 0 0,-1-1 0 0 0,1 0 0 0 0,-2 0 0 0 0,3 1 0 0 0,0 0 0 0 0,0 1 0 0 0,-1-1 0 0 0,1 0 0 0 0,0 0 0 0 0,1 0-129 0 0,0 0 129 0 0,1 1 0 0 0,0-1 0 0 0,2 1 0 0 0,0 1 0 0 0,4 2 0 0 0,4 4 0 0 0,-1 1 0 0 0,0 0 0 0 0,5 6 0 0 0,-1-1 0 0 0,-2 1 0 0 0,-2-3 0 0 0,-4-4 0 0 0,-1 1 0 0 0,-1-1 0 0 0,3 2 129 0 0,3 2-129 0 0,0 0 0 0 0,3 1 0 0 0,-2-1 0 0 0,-3-2 0 0 0,-1-1 0 0 0,-4-3 0 0 0,-2-1 0 0 0,-1-2 0 0 0,-2-1 0 0 0,0 0 0 0 0,9 7 0 0 0,2 2 0 0 0,-1-1 0 0 0,-3-2 0 0 0,-2-2 0 0 0,-3-3 0 0 0,-1 1 0 0 0,0-1 0 0 0,-2-1-129 0 0,0 0 129 0 0,-2-1 0 0 0,0 0-128 0 0,0 1 128 0 0,-1-1 0 0 0,0 0 0 0 0,2 3-129 0 0,0 0 129 0 0,0 1 0 0 0,0-1 0 0 0,0 0 129 0 0,-1 0-129 0 0,0-1 0 0 0,2 2 0 0 0,1 1 128 0 0,-1 0-128 0 0,2 2 0 0 0,0 1 0 0 0,-1-1 0 0 0,-1-1 0 0 0,0-1-128 0 0,-2 0 128 0 0,1-1 0 0 0,-2-1 0 0 0,0 0 0 0 0,0 2 0 0 0,-2 0-129 0 0,0 0 129 0 0,-2 0 0 0 0,0 6-128 0 0,0 2 128 0 0,1 2 0 0 0,-1 0 0 0 0,0-3 0 0 0,-1-3 0 0 0,0-1 0 0 0,0-1 0 0 0,0 2 0 0 0,1 0 0 0 0,1 1 128 0 0,0 0-128 0 0,2 6 0 0 0,1 2 0 0 0,2 8 0 0 0,0 1 0 0 0,-2-3 0 0 0,-1-4 0 0 0,-3-6 0 0 0,-1-3 0 0 0,-1-4 0 0 0,0 1 0 0 0,-1-2 0 0 0,0 0 0 0 0,0-2 0 0 0,0 0 0 0 0,0-1 0 0 0,0 1 0 0 0,1 0 0 0 0,0 3 0 0 0,0 2 0 0 0,1 0 0 0 0,0 3 0 0 0,1 3 0 0 0,0 1 0 0 0,1 5 0 0 0,1-1-128 0 0,-1 2 128 0 0,1-3 128 0 0,-1-2-128 0 0,0-4 0 0 0,-2-2 0 0 0,1 2 0 0 0,1-1 0 0 0,-2-1 0 0 0,1 3 0 0 0,0-1 0 0 0,0-2 0 0 0,-1-1 0 0 0,1 2 0 0 0,0 0 0 0 0,1 0 0 0 0,-1 0 0 0 0,0-4 0 0 0,-1-1 0 0 0,1 4 0 0 0,2 1 0 0 0,-1-1 0 0 0,2 3 0 0 0,0 1 0 0 0,0-2 0 0 0,-1-1 0 0 0,1 1 0 0 0,0-1 0 0 0,-1-2 0 0 0,0-2 0 0 0,-2-1 0 0 0,1-1 0 0 0,-1-1 0 0 0,0 1 0 0 0,0 0 0 0 0,1 1 0 0 0,1 4 0 0 0,2 2 0 0 0,-1 2 0 0 0,1-1 0 0 0,-1 0 0 0 0,1 0 0 0 0,-1 1 0 0 0,0-1 0 0 0,2 2 0 0 0,1 1 0 0 0,-1-2 0 0 0,0-1 0 0 0,-1-4 0 0 0,1 2 0 0 0,0-1 0 0 0,0-2 0 0 0,0 3 0 0 0,2 1 0 0 0,0-2 0 0 0,-2-1 0 0 0,0-4 0 0 0,-1-1 0 0 0,-1-2 129 0 0,0 0-129 0 0,0-1 0 0 0,0 0 0 0 0,1-1 128 0 0,0 1-128 0 0,1-2 0 0 0,-1 1 0 0 0,0-2 129 0 0,-1 0-258 0 0,1-1 129 0 0,-1 1 0 0 0,0 0 0 0 0,1 1 0 0 0,1 1 0 0 0,0 0 0 0 0,0 1 0 0 0,1 1 0 0 0,1 0 0 0 0,0 0 0 0 0,0-1 0 0 0,4 4 0 0 0,3 0 0 0 0,0 0 0 0 0,-1-2 0 0 0,-1-2 0 0 0,-2 0 0 0 0,0-1 0 0 0,-1 0 0 0 0,0-1 0 0 0,-1 1 0 0 0,1 1 0 0 0,-1-1 0 0 0,1 0 0 0 0,1 0 0 0 0,0 0 0 0 0,0-1 0 0 0,1 1 0 0 0,0-2 0 0 0,1 1 0 0 0,1 0 0 0 0,0 1 0 0 0,1 0 0 0 0,0 0 0 0 0,1 0 0 0 0,0 0 0 0 0,0 1 0 0 0,2 0 0 0 0,-1 0 0 0 0,2 0 0 0 0,0 0 129 0 0,4 3-129 0 0,3 1 0 0 0,0 0 0 0 0,1-1 0 0 0,-1 0 0 0 0,-1 0 0 0 0,1-1 0 0 0,-1 0 0 0 0,1-1 0 0 0,6 3 0 0 0,6 3-129 0 0,8 2 129 0 0,5 2 0 0 0,3 1 129 0 0,-3-2-129 0 0,-1 0 0 0 0,-2-1 0 0 0,-4-2 0 0 0,-7-3 0 0 0,-1-2 0 0 0,-3-1 0 0 0,5 1 0 0 0,-2-1 0 0 0,2 1 0 0 0,-4-1 0 0 0,1 0 0 0 0,-3-1 0 0 0,-4-2 0 0 0,-2-1 0 0 0,0 1 0 0 0,0-1 0 0 0,-2-1 0 0 0,-2-1-129 0 0,3 1 129 0 0,-1-1 0 0 0,0 0 0 0 0,-2-1 0 0 0,2 1 0 0 0,0 0 0 0 0,-2 0 0 0 0,-3 0 0 0 0,-1-1 0 0 0,-1 0 0 0 0,-2-1 0 0 0,-1 1 0 0 0,7 1 0 0 0,2 2 0 0 0,-1-1 0 0 0,2 2 0 0 0,-1-1 0 0 0,-3 0 0 0 0,-2-2 0 0 0,-1-1 129 0 0,0 1-129 0 0,1-1 0 0 0,1 0 0 0 0,0 0 0 0 0,-2 0 0 0 0,0-1 0 0 0,-2 1 0 0 0,2 0 0 0 0,1 0 0 0 0,1 0 0 0 0,1 0 0 0 0,2 1 0 0 0,-2-1 0 0 0,0 0-129 0 0,1 0 129 0 0,1 1 0 0 0,-1-1 0 0 0,1 1 0 0 0,1 0 0 0 0,-2-1 0 0 0,-1 0 0 0 0,2 0 0 0 0,-1 0 0 0 0,0 0 0 0 0,-1-1 0 0 0,2 0 0 0 0,-1 0 0 0 0,-1-1 0 0 0,-2 0 0 0 0,1 0 0 0 0,-1-1 129 0 0,-1 1-129 0 0,0-1 0 0 0,-2 0 0 0 0,0-1 0 0 0,0 1 0 0 0,0 0 0 0 0,0 0 0 0 0,0 0 0 0 0,4 0 0 0 0,1 0 0 0 0,0 0 0 0 0,-1-1 0 0 0,3 1 0 0 0,0 0 0 0 0,-1-1 0 0 0,1 0 0 0 0,8 1 0 0 0,1 0 0 0 0,-2-1 0 0 0,-4 0 0 0 0,-2 0 0 0 0,-4-1 0 0 0,1 0 0 0 0,-1 0 0 0 0,-1 0 0 0 0,-3-1 0 0 0,-1 0 0 0 0,-2 0 0 0 0,-1 0 0 0 0,-1-1-129 0 0,-2 0 129 0 0,-1 0 0 0 0,-1 0 0 0 0,1 0 0 0 0,-1-1 0 0 0,0 1 0 0 0,0-1 0 0 0,0 0 0 0 0,3-2 0 0 0,3 1 129 0 0,0-1-129 0 0,0 0 0 0 0,-1 1 0 0 0,-1 0 0 0 0,1 1 0 0 0,0 0 0 0 0,1 1 0 0 0,0 0 0 0 0,2 0 0 0 0,0 0 0 0 0,1 0 0 0 0,-1 0 0 0 0,3 0 0 0 0,0 0 0 0 0,0 1 0 0 0,-3 1 0 0 0,0-1 0 0 0,-3 0 0 0 0,0 1 0 0 0,0-1 0 0 0,0 1 0 0 0,0 1 0 0 0,1-1 0 0 0,7 2 0 0 0,3 0 0 0 0,3 1 0 0 0,2 0 0 0 0,-3 1 0 0 0,-1-1 0 0 0,-3-1 0 0 0,-2 1 0 0 0,-1 0 0 0 0,-1-1 0 0 0,0 0 0 0 0,-1 1 0 0 0,0-1 0 0 0,-1 1 0 0 0,0 0 0 0 0,0-1 0 0 0,1 1-129 0 0,0-1 129 0 0,-2 0 0 0 0,0 0 0 0 0,-3-1 0 0 0,-1 1 0 0 0,-1-1 0 0 0,0 0 0 0 0,-1 1 0 0 0,-1-1 0 0 0,1 1 0 0 0,0 1 0 0 0,0-1 0 0 0,1 1 0 0 0,0 1 0 0 0,3 1 0 0 0,3 1 129 0 0,-2 0-129 0 0,1-1 0 0 0,-1 0 0 0 0,-4-2 0 0 0,-1-1 0 0 0,-2-1 0 0 0,-1-1-129 0 0,-2 0 129 0 0,-1-1 0 0 0,0 0-128 0 0,-1 1 128 0 0,0-1-386 0 0,0 0 1 0 0,1 0-643 0 0,-1 1-1928 0 0,-1 0 643 0 0,-1-1 0 0 0,0 1-2056 0 0,0 0-3083 0 0,0-1 7452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20276 21933 1798 0 0,'3'0'1928'0'0,"4"-2"128"0"0,7 0-129 0 0,2-2 2185 0 0,3 1-2056 0 0,6-1 0 0 0,3 0 257 0 0,2 1-2184 0 0,0 1-1 0 0,14 1 1 0 0,6 4 128 0 0,7 7-257 0 0,-1 5 0 0 0,-4 4 0 0 0,-5 7 0 0 0,-8 5 0 0 0,-12 8 128 0 0,-9 3-128 0 0,-15 5 129 0 0,-12 1-129 0 0,-11-2 0 0 0,-9-4 0 0 0,-22 1 0 0 0,-9-3-1028 0 0,-2-6 0 0 0,-2-6-900 0 0,4-7-2312 0 0,10-6 2055 0 0,12-6 129 0 0,11-5-4625 0 0,10-2 6681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21259 22027 1798 0 0,'-1'3'5654'0'0,"-1"5"-3855"0"0,-5 4 257 0 0,-3 4-128 0 0,-3 4-1 0 0,-2 3 1 0 0,-1 2-1800 0 0,1 2 1 0 0,2 2 128 0 0,2 0-257 0 0,4 8 128 0 0,9 11 1 0 0,9 2 128 0 0,12-4-257 0 0,14-10 128 0 0,6-10-128 0 0,8-18 129 0 0,-1-14-129 0 0,-4-14 0 0 0,-3-16 0 0 0,-9-10 0 0 0,-10-5 0 0 0,-9 1-129 0 0,-7 2 1 0 0,-10-2-1 0 0,-7 3-899 0 0,-8 6 0 0 0,-8 5-771 0 0,-5 8-2313 0 0,0 8 2185 0 0,2 8-1 0 0,3 5 129 0 0,5 5 1799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21831 21941 1670 0 0,'5'6'1799'0'0,"3"5"128"0"0,2 5-128 0 0,-1 5 0 0 0,-1 4 129 0 0,0 4-1 0 0,0 2 129 0 0,-1 4-128 0 0,0 1-1671 0 0,0 1 0 0 0,5 10 0 0 0,1 1 385 0 0,2-2-385 0 0,-1-9-128 0 0,-3-11-129 0 0,-3-9 128 0 0,-2-9-256 0 0,-3-9 128 0 0,0-8 0 0 0,-2-5 0 0 0,0-5 0 0 0,0-3 0 0 0,1-6 0 0 0,2-1 0 0 0,0 2 0 0 0,1 6 0 0 0,2 5 0 0 0,0 5 0 0 0,1 5 0 0 0,1 4 0 0 0,1 4 0 0 0,4 9 0 0 0,3 10 0 0 0,0 4 128 0 0,2 8-128 0 0,-1-2 129 0 0,-3-4-1 0 0,-4-7-128 0 0,-2-7 0 0 0,-2-7 0 0 0,-3-8 0 0 0,3-14 0 0 0,2-10-128 0 0,0-6 128 0 0,3-3 0 0 0,0-1 0 0 0,1-1 0 0 0,10-13 0 0 0,5 0 128 0 0,0 7-128 0 0,-2 10 0 0 0,-2 12 129 0 0,-3 8-129 0 0,-3 7 128 0 0,3 8 1 0 0,-2 7-129 0 0,-1 5 128 0 0,-1 4-128 0 0,-2 15 0 0 0,-1 8 0 0 0,-3 9 0 0 0,-4 2 0 0 0,-2-2-128 0 0,-2-4-129 0 0,-2-6-129 0 0,0-8-256 0 0,-1-6-772 0 0,1-8-642 0 0,0-7-128 0 0,1-5-1 0 0,1-7-2055 0 0,1-7 2312 0 0,1-6 1928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22988 22356 1670 0 0,'-3'3'12721'0'0,"-1"0"-10793"0"0,-1-1-1671 0 0,0-2 0 0 0,1-5-129 0 0,1-3 129 0 0,1-3-128 0 0,1-4-1 0 0,0-3 1 0 0,1-2-1 0 0,0-3 1 0 0,1-2-1 0 0,2-7 1 0 0,1-3-129 0 0,2 0 128 0 0,4-5-128 0 0,3-5 129 0 0,2 2-129 0 0,3 2 0 0 0,0 4 0 0 0,1 7 0 0 0,-2 8 0 0 0,0 5 0 0 0,-2 6 0 0 0,1 5 128 0 0,-1 3-128 0 0,0 2 129 0 0,3 3-129 0 0,1 3 128 0 0,0 4-128 0 0,1 7 0 0 0,-1 7 129 0 0,0 3-129 0 0,-2 4 0 0 0,-2 1 0 0 0,2 7 0 0 0,-1 4 0 0 0,0 3 0 0 0,0 3 0 0 0,-1-5 0 0 0,-2-5-129 0 0,-4-11-513 0 0,-2-11 513 0 0,-4-11 129 0 0,-4-9-128 0 0,-3-7 128 0 0,-2-3 0 0 0,-6-3 0 0 0,-4-1 0 0 0,-3 1 0 0 0,-3 2 0 0 0,-8 2-129 0 0,-4 3-385 0 0,-3 2-385 0 0,0 4-900 0 0,-3 1-129 0 0,-3 2-2055 0 0,3 3 128 0 0,7 1 3855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23892 21860 1927 0 0,'3'4'5911'0'0,"2"6"-3855"0"0,0 4 0 0 0,0 5 0 0 0,0 4 0 0 0,-1 4 128 0 0,1 10-2055 0 0,1 14 128 0 0,1 5-129 0 0,1 11 1 0 0,0-1-258 0 0,1-7 1 0 0,-1-11-1414 0 0,-2-14-386 0 0,-1-14-256 0 0,0-21-10794 0 0,-1-7 12978 0 0,0-4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24228 22309 1541 0 0,'1'-4'1671'0'0,"1"-4"-1"0"0,0-5 129 0 0,0-4 0 0 0,0-8 0 0 0,-1-6 1928 0 0,-1-6-1800 0 0,1-1-1413 0 0,-1 2-257 0 0,0 4 0 0 0,1 5 0 0 0,0 5-128 0 0,2 6 256 0 0,0 5-256 0 0,1 6-1 0 0,2 2 1 0 0,3 8-1 0 0,3 6-128 0 0,1 5 0 0 0,5 9 0 0 0,2 5 0 0 0,6 7 129 0 0,10 10-129 0 0,21 1 257 0 0,4-8-129 0 0,-5-14 1 0 0,-9-15-129 0 0,-11-13 0 0 0,-10-13 0 0 0,-10-8 0 0 0,-7-15 0 0 0,-5-8 0 0 0,-4-3 0 0 0,-3-2-129 0 0,-2 3 129 0 0,-3 1-128 0 0,-1 5-258 0 0,0 4-128 0 0,-1 3-385 0 0,2 5-2956 0 0,2 8 1670 0 0,2 6 129 0 0,3 6 2056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25340 22401 2055 0 0,'3'3'0'0'0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41433 11839 1156 0 0,'4'3'17347'0'0,"2"1"-17347"0"0,4 3 129 0 0,1 1-1 0 0,3 3-128 0 0,1 2 129 0 0,2 3-129 0 0,1 3 128 0 0,1 1-128 0 0,0 3 129 0 0,0 1-129 0 0,0 0 0 0 0,-1 1 128 0 0,0 1-128 0 0,-1-1 0 0 0,0 0 0 0 0,-1-1 0 0 0,0 0 0 0 0,0 1 0 0 0,-1 0 0 0 0,-1-3 0 0 0,-3-2-128 0 0,-1-4-1 0 0,-2-2 1 0 0,-1-3-900 0 0,-3-4-1157 0 0,-1-3-9765 0 0,-2-3 11950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41717 11774 1541 0 0,'-4'3'8481'0'0,"-4"2"-6682"0"0,-1 2 0 0 0,-4 4 0 0 0,-1 3-1670 0 0,-2 3 128 0 0,-2 2-129 0 0,-1 3 1 0 0,0 3-1 0 0,-5 8 1 0 0,-1 5-1 0 0,-2 7 1 0 0,0 2-129 0 0,1-1-129 0 0,4-3-128 0 0,0 1-128 0 0,2-2-1671 0 0,2-6 257 0 0,3-7 0 0 0,3-7-129 0 0,2-8-6295 0 0,4-5 8223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42328 11918 1413 0 0,'-4'2'11051'0'0,"-2"0"-9381"0"0,-3 0-1413 0 0,-2 0-128 0 0,-2-1-1 0 0,-1 1 129 0 0,-1-1-257 0 0,-1 1 129 0 0,0 0-1 0 0,0 1-128 0 0,1 0 0 0 0,1 1-128 0 0,0-1-129 0 0,3 1-129 0 0,0 0-513 0 0,2-1-643 0 0,2 1-129 0 0,1-1-128 0 0,2 0 129 0 0,2-1-1543 0 0,1 0 3213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42425 18559 1284 0 0,'-3'0'5783'0'0,"-4"1"-4241"0"0,-2 0 0 0 0,-1 0 0 0 0,-1 0 128 0 0,-2 0-1541 0 0,-1 0 128 0 0,-1 1 0 0 0,-3 0 0 0 0,-10 0 257 0 0,-2 2 128 0 0,-5 0-513 0 0,-9 1 256 0 0,-7 1 1 0 0,1 0-129 0 0,5-2-257 0 0,-1-2 128 0 0,2 0 1 0 0,3-2-1 0 0,4 0-128 0 0,1 0 129 0 0,-4-3-129 0 0,-3-1 128 0 0,1 0-128 0 0,-5-2 0 0 0,1 0 129 0 0,1 0-129 0 0,5 0 0 0 0,3 0 0 0 0,3 0 0 0 0,3 0 128 0 0,2 0-128 0 0,2 0 129 0 0,-5 0-129 0 0,0 0 128 0 0,0 0 1 0 0,2 0-129 0 0,-22-3 0 0 0,-5-1 128 0 0,3-1-128 0 0,6 2 0 0 0,7 1 0 0 0,-1-1 0 0 0,-2 0 0 0 0,-3-1 129 0 0,-3 1-129 0 0,-4 0 128 0 0,-2-1-128 0 0,-2 1 0 0 0,4 0 0 0 0,7 2 0 0 0,7 1 0 0 0,5 0 129 0 0,-10 0-129 0 0,-7-1 128 0 0,1 0 1 0 0,4 2-129 0 0,5-1 0 0 0,-3 0 0 0 0,0 0 0 0 0,4 0 0 0 0,3 1 0 0 0,4 0 0 0 0,2 1 0 0 0,1 0 0 0 0,0 0 0 0 0,1 0 0 0 0,-6 0 0 0 0,-3-1 0 0 0,0 0 0 0 0,1 0 0 0 0,1 0 0 0 0,2 1 0 0 0,2 0 0 0 0,0 0 0 0 0,-5-1 0 0 0,0 0 0 0 0,-1 1 0 0 0,3 0 0 0 0,1 1 0 0 0,1 0 0 0 0,-5 0 0 0 0,-1 0 128 0 0,-5 0-128 0 0,0 0 129 0 0,2 0-129 0 0,3 1 0 0 0,2-1 0 0 0,2 1 0 0 0,2-1 0 0 0,0 1 0 0 0,0-1 0 0 0,0 0 0 0 0,0 0 0 0 0,-6 0 0 0 0,-1-1 0 0 0,1 1 0 0 0,2 0 0 0 0,2 1 0 0 0,2-1 0 0 0,1 1 0 0 0,1-1 0 0 0,2 1 0 0 0,-6 0 0 0 0,-10-2 0 0 0,-19 0 0 0 0,-9 0 0 0 0,3 1 0 0 0,8 0 0 0 0,9 1 0 0 0,7 0 0 0 0,7 1 0 0 0,-1-1 0 0 0,1 0 0 0 0,2 0 0 0 0,3-1 0 0 0,2 1 0 0 0,3-1 0 0 0,0 0 0 0 0,1 1 0 0 0,-4-2 0 0 0,-2 1 0 0 0,2-1 0 0 0,-5 1 0 0 0,1-1 0 0 0,2 1 0 0 0,2 1 0 0 0,-7-2 0 0 0,-2 1 0 0 0,2-1 0 0 0,3 1 0 0 0,4 1 0 0 0,1-1 0 0 0,3 1 0 0 0,1 0 0 0 0,-5 0 0 0 0,-1 0 0 0 0,0 0 0 0 0,-4-1 0 0 0,0 1 0 0 0,2 0-129 0 0,2 0 129 0 0,1 0 0 0 0,-3 0 0 0 0,-2 0 129 0 0,-4 0-129 0 0,0 0 0 0 0,3 1 0 0 0,2 1 0 0 0,3-1 0 0 0,-3 0 0 0 0,1 1 0 0 0,1 0 0 0 0,-5 0 0 0 0,-11-1 0 0 0,-16 1 128 0 0,-2-2 1 0 0,-3 1-129 0 0,5-2 0 0 0,7 1 0 0 0,8 0 0 0 0,1-1 0 0 0,-5 0 0 0 0,1 0-129 0 0,4 1 129 0 0,4-1 0 0 0,-2 0 0 0 0,1 1 0 0 0,3-1 0 0 0,-4 1 0 0 0,1 0 129 0 0,2 0-129 0 0,3 1 0 0 0,3 0 0 0 0,2 1 0 0 0,1-1 0 0 0,0 0 0 0 0,-25-1 0 0 0,-10-2 0 0 0,1 1 0 0 0,6-1 0 0 0,8 1 0 0 0,5 0 0 0 0,7 0 0 0 0,2 1 0 0 0,3-1 0 0 0,-7 1 0 0 0,-2 0 0 0 0,1 0 0 0 0,0 1 0 0 0,3-1 0 0 0,1 0 0 0 0,1 1 0 0 0,1-1 0 0 0,0 0 0 0 0,-7 0 0 0 0,-3 0 0 0 0,0-1 0 0 0,1 1 0 0 0,-19-1 0 0 0,-12-1 0 0 0,0-1 0 0 0,9 2 0 0 0,8-1 0 0 0,9 2 0 0 0,8-1 0 0 0,-1 1 128 0 0,2-1-128 0 0,2 0 0 0 0,3 1 129 0 0,-4 0-129 0 0,0 1 0 0 0,2 1 0 0 0,-5-1 0 0 0,1 0 0 0 0,2 1 0 0 0,5 0 0 0 0,4-1 0 0 0,3 1 0 0 0,3 1 0 0 0,2-1 0 0 0,3 0 0 0 0,-3 0 0 0 0,1 0 0 0 0,2 1 0 0 0,1 0 0 0 0,-2 1 128 0 0,1 0-128 0 0,0 1 0 0 0,4 0 0 0 0,2 0 0 0 0,5-1 0 0 0,2 0 0 0 0,2 0 0 0 0,2 1 0 0 0,1-1 0 0 0,0-1 0 0 0,-1 1 0 0 0,0 0 0 0 0,-1 0 0 0 0,1 0 0 0 0,0-1 0 0 0,0 0 0 0 0,0 1 0 0 0,1-2 0 0 0,-1 1 0 0 0,1 1 0 0 0,-2-1 0 0 0,-1 0-128 0 0,-3 0 128 0 0,-2 1 0 0 0,0-1 0 0 0,1-1 0 0 0,3 1 0 0 0,1-1 0 0 0,2 0 0 0 0,1 0 0 0 0,0 0 0 0 0,0 0 0 0 0,-2 0 0 0 0,-1 0 0 0 0,-2 0 0 0 0,-3 0 0 0 0,0-1 0 0 0,-1 1 0 0 0,1 0 0 0 0,-2 1 0 0 0,1-1 0 0 0,0 1 0 0 0,0-1 0 0 0,0 0 0 0 0,2 0 0 0 0,2 0 0 0 0,0 0 0 0 0,1 0 0 0 0,2 0 0 0 0,2 0 128 0 0,1 0-128 0 0,2 0 0 0 0,0 0 0 0 0,2 0-128 0 0,0 0-1 0 0,1 1-128 0 0,-1-1-128 0 0,1 2-129 0 0,0-1 0 0 0,0 1-514 0 0,-1-1-643 0 0,0 1-385 0 0,-1-1 0 0 0,0 1 0 0 0,1-1 2056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42297 11738 1798 0 0,'-6'0'15035'0'0,"-3"2"-15035"0"0,-5-1 0 0 0,-2 2 0 0 0,-2 0-129 0 0,-4 1-256 0 0,-2 2-1414 0 0,0 1 0 0 0,-1 3 0 0 0,1 1-2056 0 0,2 3 2056 0 0,5 1 1799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41500 19573 1798 0 0,'3'1'5783'0'0,"2"-1"-3727"0"0,0 1-129 0 0,-1 0 4370 0 0,0 1-6169 0 0,-11 0 1 0 0,-7 0-129 0 0,-6 1 0 0 0,-4-1 128 0 0,-3 0-128 0 0,-12-1 0 0 0,-5 0 129 0 0,-4-1-258 0 0,2 1 1 0 0,6-1-129 0 0,6-1-129 0 0,6 0-128 0 0,6 0-385 0 0,3-1-386 0 0,6 0-2570 0 0,4 0 1799 0 0,4 0 128 0 0,3 0 129 0 0,3-3-3340 0 0,2 1 5139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41469 19181 1670 0 0,'4'-1'3726'0'0,"1"1"-1927"0"0,0 0 3855 0 0,0 2-3726 0 0,-3 3-1 0 0,-3 3-1670 0 0,-4 3-128 0 0,-3 4 128 0 0,-4 3-129 0 0,-2 4 129 0 0,-3 2-128 0 0,-1 3-1 0 0,-3 8 1 0 0,-4 17 256 0 0,0 6-128 0 0,2 8-128 0 0,4-2-1 0 0,6-4-128 0 0,4-6 129 0 0,4 11-129 0 0,7 2 0 0 0,7-4-257 0 0,5-12-771 0 0,2-13 128 0 0,4-13-513 0 0,1-10-2699 0 0,0-8 2056 0 0,2-5 0 0 0,-2-5-1671 0 0,-1-3 3727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42021 19785 1670 0 0,'-5'-1'16062'0'0,"-5"1"-16062"0"0,-3 0 129 0 0,-3-1-129 0 0,-1 1 0 0 0,-1 0 0 0 0,-3 1 0 0 0,0 1-386 0 0,2 0 1 0 0,1 1-258 0 0,3 1-128 0 0,2-1-642 0 0,3 0-515 0 0,1-1 1 0 0,3-1-1 0 0,2-1 1928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41983 19674 1927 0 0,'4'0'2056'0'0,"4"-2"0"0"0,0 0 128 0 0,-1 1-128 0 0,0 0 129 0 0,-1 0-1 0 0,-3 0 2571 0 0,-2 1-4755 0 0,-3-1 128 0 0,-2 0-128 0 0,-8-1 257 0 0,-2 0-128 0 0,-2-1-129 0 0,-5 2 0 0 0,-5-1-129 0 0,0 1-1027 0 0,1 1 128 0 0,5 0-3084 0 0,4 0 1927 0 0,5-1-2055 0 0,4 1 4240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38973 19530 1541 0 0,'-3'0'8610'0'0,"-3"0"-6811"0"0,-3-1 0 0 0,-2 2 128 0 0,-7 6-1670 0 0,-2 4 771 0 0,2 3-771 0 0,1 2-128 0 0,4 1-1 0 0,3 1 1 0 0,3 2-1 0 0,3 1 1 0 0,2 2-129 0 0,1 4 128 0 0,1 3 1 0 0,1 0-129 0 0,3-2 0 0 0,5 0 128 0 0,3-3 1 0 0,3-3-129 0 0,1-6 128 0 0,2-4-128 0 0,1-5 129 0 0,0-4-129 0 0,1-1 0 0 0,0-4 0 0 0,7-7 0 0 0,0-7 0 0 0,-1-3 0 0 0,-4-4 0 0 0,-4 0 0 0 0,-4-1 0 0 0,-5-1 0 0 0,-4 2 0 0 0,-2-3 0 0 0,-4 2 0 0 0,-4 2 0 0 0,-4 3-129 0 0,-3 4-128 0 0,-4 2-128 0 0,-1 3-129 0 0,-1 1-257 0 0,-1 2-386 0 0,0 2-770 0 0,1 0-2185 0 0,3 3 2184 0 0,4 0 1928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39383 19566 1670 0 0,'1'8'1670'0'0,"1"8"1"0"0,0 6-1 0 0,0 4 129 0 0,0 4-128 0 0,0 3-1 0 0,0 1 129 0 0,0 0 0 0 0,-1 0-1799 0 0,1 1 129 0 0,-1-2 128 0 0,0-6-129 0 0,0-5 1 0 0,-1-9 513 0 0,1-11-642 0 0,-2-10 129 0 0,-1-9-1 0 0,0-5 1 0 0,-2-5-1 0 0,0-3-128 0 0,1-1 129 0 0,1 0-129 0 0,0 1 0 0 0,1-1 0 0 0,2 3 128 0 0,4 3-128 0 0,3 4 0 0 0,5 3 129 0 0,4 4-129 0 0,3 4 0 0 0,4 1 128 0 0,7 3-128 0 0,4 2 0 0 0,0 1 0 0 0,-2 2 0 0 0,-3 0 0 0 0,-3 2 0 0 0,-3 0 0 0 0,-5 2 0 0 0,-4 4 0 0 0,-5 3 0 0 0,-5 1 0 0 0,-6 2 0 0 0,-10 3 0 0 0,-8 1 129 0 0,-5 0-129 0 0,-2 1 0 0 0,-2-1 128 0 0,1-1 1 0 0,-2 1-1 0 0,2 0 129 0 0,4 0 0 0 0,4-2-128 0 0,7-1 128 0 0,4 0-129 0 0,4-1 129 0 0,3 1-128 0 0,3-1-1 0 0,9 4 1 0 0,5 0-1 0 0,5 1 1 0 0,3-2-129 0 0,4 2 0 0 0,2 0 0 0 0,-1-3-129 0 0,-1-1-128 0 0,-3-2-1156 0 0,-9-4-11566 0 0,-7-6 12979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38764 11867 1927 0 0,'-3'3'16833'0'0,"-3"4"-16704"0"0,-3 2-129 0 0,-4 2 128 0 0,-1 3-128 0 0,-1 2 129 0 0,-1 2-129 0 0,1 2 0 0 0,0 1 128 0 0,3 2-128 0 0,1 1 0 0 0,3 2 0 0 0,2 5 0 0 0,2 2 0 0 0,4 8 129 0 0,3 1-129 0 0,5-3 0 0 0,3-6 0 0 0,3-5 0 0 0,10-3 0 0 0,7-5-129 0 0,8-6 129 0 0,6-7 0 0 0,0-7-128 0 0,-5-6 128 0 0,-6-6-129 0 0,-7-4 129 0 0,-8-3 0 0 0,-6-6-128 0 0,-6-2 128 0 0,-4 0 0 0 0,-5 0 0 0 0,-4 1 0 0 0,-5 1-257 0 0,-5 2 0 0 0,-3 3-129 0 0,-4 2-385 0 0,-5 1-385 0 0,-1 2-2956 0 0,1 5 2056 0 0,4 2 0 0 0,4 3 128 0 0,5 2 129 0 0,6 2 1799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39171 11948 1670 0 0,'2'8'1799'0'0,"2"8"0"0"0,1 5 0 0 0,0 6 128 0 0,-1 5-128 0 0,-2 3 129 0 0,1 3-129 0 0,-2 1 128 0 0,0 1-1798 0 0,0-2-1 0 0,-1-1 1 0 0,0-4 128 0 0,0-4-129 0 0,-1-5 1 0 0,1-6-129 0 0,0-7 514 0 0,0-9-386 0 0,0-7-128 0 0,0-9 129 0 0,-1-6-129 0 0,0-5 128 0 0,0-4-128 0 0,1-3 129 0 0,1-6-129 0 0,2-2 0 0 0,3 2 0 0 0,4 3 0 0 0,8 1 0 0 0,6 4 128 0 0,3 4-128 0 0,7 2 129 0 0,2 5-129 0 0,-1 4 0 0 0,-3 5 0 0 0,-3 4 0 0 0,-4 5 0 0 0,-4 3 0 0 0,-7 9 0 0 0,-11 8 0 0 0,-9 6 0 0 0,-7 1 0 0 0,-6 1 0 0 0,-5-2 0 0 0,-1-2 128 0 0,0-2-128 0 0,0-3 0 0 0,3-2 129 0 0,3 0-1 0 0,4 0 258 0 0,4-1-258 0 0,5 0 1 0 0,4 0-1 0 0,5 0 1 0 0,5 1-1 0 0,6 1 1 0 0,4 0-129 0 0,11 4 128 0 0,5 0-256 0 0,3-1-1 0 0,1-2-128 0 0,10 3 0 0 0,1-1-6939 0 0,-8-3 2699 0 0,-11-5 4497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21195 14977 1927 0 0,'5'1'2184'0'0,"2"0"-128"0"0,1 0 129 0 0,-1 0-129 0 0,-2 1 7196 0 0,-1-1-8995 0 0,-1 0 128 0 0,-2 1-256 0 0,-2-1-129 0 0,-1 1 0 0 0,-9 0 128 0 0,-7 0-128 0 0,-4 0 129 0 0,-1 0-129 0 0,-2-1 0 0 0,-2 1 128 0 0,0 0-128 0 0,-1-1 0 0 0,-1 1 0 0 0,-2 0 129 0 0,0-1-129 0 0,-2 0 0 0 0,-2 0 128 0 0,0-1-128 0 0,-1 1 0 0 0,-31 0 0 0 0,-11 0 257 0 0,2 0-128 0 0,8 1-129 0 0,9-1 128 0 0,9 0-128 0 0,7 0 0 0 0,3 0 0 0 0,2 0 129 0 0,-6 1-129 0 0,-3 0 0 0 0,-1 1 0 0 0,1 0 0 0 0,-6 1 0 0 0,-1 1 0 0 0,1 0 0 0 0,-4 2 0 0 0,0 1 0 0 0,3 1 0 0 0,4-1 0 0 0,4 1 0 0 0,-8 4 0 0 0,-1 2 128 0 0,3 2-128 0 0,5-1 0 0 0,5 1 0 0 0,5 0 0 0 0,4-1 129 0 0,3 0-129 0 0,1 0 0 0 0,1 0 0 0 0,1 0 0 0 0,1 0 0 0 0,-1 0 0 0 0,1 0 0 0 0,-1 0 0 0 0,1 1 0 0 0,-1 2 0 0 0,1 0 0 0 0,-3 5 0 0 0,-2 2 0 0 0,3 2 0 0 0,1 0 0 0 0,-2 5 0 0 0,2 3 128 0 0,1-1-128 0 0,0 4 0 0 0,1 1 0 0 0,2-2 0 0 0,0 2 0 0 0,-3 7 0 0 0,2 1 0 0 0,-1 1 0 0 0,3-3 0 0 0,2 2 0 0 0,2-4-128 0 0,3-3 128 0 0,3-5 0 0 0,2-3 0 0 0,1 3 0 0 0,2 1 0 0 0,1-1 0 0 0,1 5 0 0 0,2 2 0 0 0,1-1 0 0 0,1-2 0 0 0,4 10 0 0 0,4 2 128 0 0,4 5-128 0 0,7 11 0 0 0,9 16 0 0 0,3-2 0 0 0,2-6 0 0 0,-2-12-128 0 0,-2-11 128 0 0,-2-12-129 0 0,10 1 129 0 0,4-2-257 0 0,3-3 257 0 0,0-5-128 0 0,0-2 128 0 0,0-2 0 0 0,0-1 0 0 0,0-1 0 0 0,0 0 0 0 0,8 3 0 0 0,2 1 0 0 0,0-1 0 0 0,-2-2 0 0 0,-3-4 0 0 0,-2-2 0 0 0,-2-3 0 0 0,-1-3 0 0 0,8-1 0 0 0,1-1 0 0 0,1-2 0 0 0,-2-2 0 0 0,-2-1 0 0 0,0-2 0 0 0,-2-1 0 0 0,1 0 0 0 0,-1-1 0 0 0,10-1 0 0 0,2-1 0 0 0,0 0 0 0 0,-2-2 0 0 0,5 0 0 0 0,-1-1 0 0 0,-4-3 0 0 0,-3-1 0 0 0,-6-2 0 0 0,-3-1 0 0 0,3-2 0 0 0,0-1 0 0 0,3-1 0 0 0,0 0 0 0 0,-3-1 0 0 0,-5 2 0 0 0,-3-1 0 0 0,-3 0-129 0 0,4-3 129 0 0,7-5 0 0 0,0-1-128 0 0,26-19 128 0 0,5-7-129 0 0,-4-1 1 0 0,-11 5 128 0 0,-10 5 0 0 0,-11 4-129 0 0,-3-1 129 0 0,-4 2 0 0 0,-5 2-128 0 0,-5 2 128 0 0,-2 2 0 0 0,-3 1 0 0 0,-2 0-129 0 0,-1 2 129 0 0,1-7 0 0 0,1-2-128 0 0,-1-1 128 0 0,-1 1 0 0 0,0-1 0 0 0,-2 0 0 0 0,-1 1-129 0 0,-2 0 129 0 0,4-22 0 0 0,0-6-128 0 0,-1-2 128 0 0,-4 5 0 0 0,-3 8 0 0 0,-4 3 0 0 0,-1 6 0 0 0,-3 6 0 0 0,0 4 0 0 0,-2 3-129 0 0,0 2 129 0 0,0 1 0 0 0,-2 1 0 0 0,-2 1 0 0 0,-1-5 0 0 0,-2-2 0 0 0,-1 1-128 0 0,0 1 128 0 0,-3-4 0 0 0,-1 0-129 0 0,-6-9 129 0 0,-2-1 129 0 0,-4-3-129 0 0,1 1 0 0 0,-1 4 0 0 0,2 4 0 0 0,2 4 0 0 0,0 3 0 0 0,1 3 0 0 0,0 1 0 0 0,1 2 0 0 0,-8-6 0 0 0,-2-2 0 0 0,-1 1 0 0 0,2 2 0 0 0,1 2-129 0 0,0 2 129 0 0,1 1 0 0 0,1 2 0 0 0,0 0 0 0 0,0 2 0 0 0,0 0 0 0 0,1 1 0 0 0,-4-2 0 0 0,-1 0 0 0 0,1 0 0 0 0,1 1 0 0 0,2 0 0 0 0,2 1 0 0 0,1 0 0 0 0,1 0 0 0 0,-6-6 0 0 0,-3-1 0 0 0,1 1 0 0 0,-2 0 0 0 0,-4 3 0 0 0,-1 4 129 0 0,3 4-129 0 0,2 4 0 0 0,3 4 0 0 0,1 1 0 0 0,0 1 0 0 0,2 1 0 0 0,-1 0 0 0 0,1-1 0 0 0,-1 1 0 0 0,1-2 0 0 0,0 1 0 0 0,0-1 0 0 0,1 1 128 0 0,1 1-128 0 0,1 0 0 0 0,1 1 0 0 0,0 0 129 0 0,2 1-129 0 0,1 0 0 0 0,-2 0-129 0 0,1 0-256 0 0,-3 2-386 0 0,2 3-5654 0 0,4 2 2056 0 0,5 2 4369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31833 15816 1541 0 0,'6'0'1542'0'0,"4"0"129"0"0,2 0-1 0 0,1 0 1 0 0,1 0-1 0 0,0 0 129 0 0,0 0 129 0 0,0 0-129 0 0,1 0-1542 0 0,1 0 385 0 0,-1 0-385 0 0,-2 0 0 0 0,1 0 0 0 0,-1 0 0 0 0,2 0-128 0 0,1 0 128 0 0,4-1 0 0 0,1-1 0 0 0,3 0-129 0 0,1 0 1 0 0,-1 1-129 0 0,-1-1 128 0 0,12 0 1 0 0,2-1 128 0 0,-2 0-257 0 0,-4-1 128 0 0,-5 1-128 0 0,-4 0 0 0 0,-3-1 129 0 0,1 0-129 0 0,0 0 0 0 0,-1 0 0 0 0,-2-1 0 0 0,1 1 128 0 0,-2-1-128 0 0,0 1 0 0 0,-1-1 129 0 0,9-3-129 0 0,1 0 128 0 0,-1 0-128 0 0,-3 1 0 0 0,-4 2 0 0 0,-3 0 0 0 0,-1 0 0 0 0,-2 1 0 0 0,-1 1 0 0 0,-1-1 0 0 0,-1 1 0 0 0,-1 0 0 0 0,0 0 0 0 0,0-1 0 0 0,0 1 129 0 0,0-1-129 0 0,0 1 0 0 0,2-2 128 0 0,0 1-128 0 0,0-1 0 0 0,1 0 129 0 0,0 0-129 0 0,-1 0 0 0 0,0 0 0 0 0,0 0 0 0 0,2-1 0 0 0,2 0 0 0 0,0 0 0 0 0,1 0 0 0 0,1-1 0 0 0,2 0 0 0 0,-1 0 0 0 0,2 0 0 0 0,0-1 0 0 0,0 1 0 0 0,0 0 0 0 0,0 1 0 0 0,-1 0 0 0 0,3-1 0 0 0,2 0 128 0 0,0 0-128 0 0,0 1 0 0 0,-1 0 129 0 0,1 1-129 0 0,1-1 0 0 0,0 1 0 0 0,7-1 0 0 0,1 0 0 0 0,2 0 0 0 0,3 0 0 0 0,1 0 0 0 0,3-1 0 0 0,4 0 0 0 0,-1-1 0 0 0,-4 2 0 0 0,-4-1 0 0 0,-2 2 0 0 0,1-2 0 0 0,0 1 0 0 0,0 0 0 0 0,3-1 0 0 0,0 1 0 0 0,-2-1 0 0 0,4 0 0 0 0,4-1 0 0 0,1 0 0 0 0,-1 0 0 0 0,2 0 0 0 0,0 0 0 0 0,3 0 0 0 0,5-1 0 0 0,-2 0 0 0 0,-3 1 0 0 0,10-3 0 0 0,6 0 0 0 0,-3 0 0 0 0,-7 1 0 0 0,-7 1 0 0 0,-1 1 0 0 0,-4 0 128 0 0,-3 0-128 0 0,2 0 0 0 0,0 0 129 0 0,-1 0-129 0 0,-2 0 0 0 0,4-1 0 0 0,7-1 0 0 0,0 0 0 0 0,-1 0 0 0 0,-5 1 0 0 0,-3-1-129 0 0,-3 1 129 0 0,-3 1 0 0 0,-1-1 0 0 0,4-1 0 0 0,0 0 0 0 0,-2 1 0 0 0,0 1 129 0 0,-3 1-129 0 0,-1 1 0 0 0,-2 0 0 0 0,-1 0 0 0 0,-1 0 0 0 0,5-2 0 0 0,1 0 0 0 0,-1-1 0 0 0,-1 1 0 0 0,-1 1 0 0 0,-2 0 0 0 0,-1 0 0 0 0,-1 1 0 0 0,0 1 0 0 0,1-1 0 0 0,0 0 0 0 0,5-2 0 0 0,2 0 0 0 0,1-1 0 0 0,-2 1 0 0 0,-2 0 0 0 0,0 1 0 0 0,-3-1 0 0 0,-1 1 0 0 0,0 0 0 0 0,3-1 0 0 0,1 1 0 0 0,-1-1 0 0 0,-2 1 0 0 0,3-1 0 0 0,-1 1 0 0 0,-2 1 0 0 0,2-1 0 0 0,0 0 0 0 0,-2 1 128 0 0,-2 0-128 0 0,-2 0 0 0 0,-2 0 0 0 0,3-2 129 0 0,0 0-129 0 0,0 1 128 0 0,-1-1-128 0 0,-2 2 0 0 0,0-1 0 0 0,-2 1 0 0 0,0 0 0 0 0,3-1 0 0 0,1 1 0 0 0,-1 0 0 0 0,1 0 0 0 0,-2 1 0 0 0,0 1 0 0 0,-1-1-128 0 0,0 1 128 0 0,-1 0 0 0 0,9-3 0 0 0,1-1 0 0 0,0-1 0 0 0,-3 2 0 0 0,-3 1 0 0 0,-3 0 0 0 0,1 0 0 0 0,-1 1 0 0 0,-1-1 0 0 0,-1 2 128 0 0,-2 0-128 0 0,0 0 0 0 0,-1 1 0 0 0,0 0 0 0 0,-1-1 0 0 0,3 0 0 0 0,0 0 0 0 0,1 0 0 0 0,-2-1 0 0 0,0 1 0 0 0,-1 0 0 0 0,0 0 0 0 0,-1 0 0 0 0,0 0 0 0 0,1 1 0 0 0,-1 0 0 0 0,0 0 0 0 0,0 0 0 0 0,1 0 0 0 0,0 1 0 0 0,0-1 0 0 0,0 0 0 0 0,0 1 0 0 0,-1-1 0 0 0,1 1 0 0 0,-1-1 129 0 0,0 1-129 0 0,0 0 0 0 0,1 0 0 0 0,-1 0 128 0 0,0 0-128 0 0,1 0 0 0 0,0 1 0 0 0,0-1 0 0 0,0 0 0 0 0,0 0 0 0 0,-1 0 0 0 0,1 1 0 0 0,0-1 0 0 0,-1 1 0 0 0,1-1 0 0 0,0 0 0 0 0,0 0 0 0 0,0 0 0 0 0,0 0-128 0 0,1 0 128 0 0,6-1 0 0 0,3-1 0 0 0,1 1 0 0 0,-2 0 0 0 0,0 1 128 0 0,-1-1-128 0 0,-2 2 0 0 0,0-1 0 0 0,-1 1 0 0 0,-1 0 0 0 0,0 0 0 0 0,0-1 0 0 0,-1 1 0 0 0,1-1 0 0 0,0 1 0 0 0,0-1 0 0 0,1 0 0 0 0,-1 0 0 0 0,1 0 0 0 0,1 0 0 0 0,0 0 0 0 0,0 0 0 0 0,1 0 0 0 0,0 0 0 0 0,1 1 0 0 0,2-1 0 0 0,0 1 0 0 0,0-1 0 0 0,2 0 0 0 0,0 0 0 0 0,4 0 0 0 0,3 0 0 0 0,0-1 0 0 0,-1 1 0 0 0,-1 0 0 0 0,-2-1 0 0 0,1 1 0 0 0,-2-1 0 0 0,0 1 0 0 0,0 0 0 0 0,0 0 0 0 0,-1 0 0 0 0,0 0 0 0 0,-1 0 0 0 0,0 0 0 0 0,-1 0 0 0 0,1 0 0 0 0,-1 0 0 0 0,5-1 0 0 0,1 0 0 0 0,1-1 0 0 0,-2 1 0 0 0,-1 0 129 0 0,-1 0-129 0 0,-2 0 0 0 0,-1 0 0 0 0,0 1 128 0 0,-1-1-128 0 0,0 1 0 0 0,0-1 0 0 0,9 1 129 0 0,3 0-258 0 0,0 0 129 0 0,-3 0 0 0 0,-2 0 0 0 0,-4 1 0 0 0,-1-1 0 0 0,-2 0 0 0 0,-1-1 0 0 0,0 1 0 0 0,-1-1 0 0 0,0 0 0 0 0,0 0 0 0 0,-1 0 0 0 0,0 0 0 0 0,-1 1 0 0 0,1-1 0 0 0,0 0 0 0 0,-1 1 0 0 0,1 0 0 0 0,0 0 0 0 0,-1 0 0 0 0,1-1 129 0 0,-1 1-129 0 0,1 1 0 0 0,-1-1 0 0 0,0-1 0 0 0,0 1 0 0 0,-1 0 0 0 0,0-1 0 0 0,0 0 0 0 0,-1 1 0 0 0,1-1 0 0 0,0 0 0 0 0,0 0 0 0 0,0 0-129 0 0,1 1 129 0 0,0 0 0 0 0,0 0 0 0 0,0 0 0 0 0,1 0 0 0 0,0 0 0 0 0,0 0 0 0 0,0 0 0 0 0,0-1 0 0 0,-1 0 0 0 0,1 0 0 0 0,-1-1 0 0 0,1 0 0 0 0,-1 0 0 0 0,0-1 0 0 0,1 1 0 0 0,-1 0 0 0 0,1 1 0 0 0,-1 0 0 0 0,2 0 0 0 0,-1 0 0 0 0,1 1 0 0 0,0-1 0 0 0,0 1 0 0 0,0-1 0 0 0,0 0 0 0 0,-1 1 0 0 0,0-1 0 0 0,0 0 0 0 0,-1 1 0 0 0,3-1 0 0 0,0 1 0 0 0,0-1 0 0 0,-1 1 0 0 0,-1 0 0 0 0,-1 0 0 0 0,-1 0 0 0 0,0 0 0 0 0,0-1 0 0 0,1 1 0 0 0,1 0 0 0 0,0 1 0 0 0,2 0 0 0 0,5-1 0 0 0,3 1 0 0 0,0-1 0 0 0,0 1 0 0 0,-2-1 0 0 0,-2 1 0 0 0,-1-1 0 0 0,-2 1 0 0 0,-1-1 0 0 0,-1 0 0 0 0,-2 1 0 0 0,0 0 0 0 0,2 1 0 0 0,1-1 0 0 0,0 1 0 0 0,-1 0 0 0 0,-1 0 0 0 0,0 1 0 0 0,0-1 0 0 0,0 0 0 0 0,0 0 0 0 0,0 0 0 0 0,0 0 0 0 0,0 0 0 0 0,-1 0 0 0 0,0 0 0 0 0,0 0 0 0 0,3-1 0 0 0,0 1 0 0 0,-1-1 0 0 0,-2-1 0 0 0,-1 0 0 0 0,-2 0 0 0 0,-1 0 0 0 0,-1 1 0 0 0,-1-1 0 0 0,1 1 0 0 0,0 0 0 0 0,0 1 0 0 0,0-1 0 0 0,0 1 0 0 0,0 0 0 0 0,5 0 0 0 0,0 0 0 0 0,0 0 0 0 0,-1 1 0 0 0,-3-2 0 0 0,-1 1-128 0 0,-2 0 128 0 0,-1-1 0 0 0,-1 1 0 0 0,-1 0 0 0 0,-1 0 0 0 0,1 0 0 0 0,-1 0 0 0 0,-1 0 0 0 0,-2 0-129 0 0,0 0 129 0 0,-1 0 0 0 0,-1 0-128 0 0,-1 0 128 0 0,-2 0-129 0 0,-1 1 129 0 0,-1 0-257 0 0,-1 0 129 0 0,-1 1 128 0 0,-3 1 0 0 0,-2 1-129 0 0,-3 0 129 0 0,-3 2 0 0 0,-4 1 0 0 0,-3 1-128 0 0,-3 1 128 0 0,-4 1 0 0 0,-1-1 0 0 0,-3 0-129 0 0,-1 0 129 0 0,-1-1 0 0 0,-7 1 0 0 0,-2 1 0 0 0,0-1 0 0 0,-7 1 0 0 0,0 1 129 0 0,1-1-129 0 0,3 0 0 0 0,1 0 0 0 0,1-1 0 0 0,2 0 0 0 0,0-1 0 0 0,0-1 0 0 0,0 1 0 0 0,0-1 0 0 0,-2-1 0 0 0,1 0 0 0 0,0 0 0 0 0,0 0 0 0 0,1 0 0 0 0,2 0 0 0 0,1 0 0 0 0,2 1 0 0 0,2 0 0 0 0,1 0 0 0 0,2 0 0 0 0,2 1 0 0 0,-3 1 0 0 0,0 0 0 0 0,-3 1 0 0 0,-2 1 0 0 0,-1 0 0 0 0,0 0 0 0 0,-2 1 0 0 0,1-1 0 0 0,3-2 0 0 0,3 0 0 0 0,-12 1 0 0 0,-3 1 0 0 0,1-2 0 0 0,2-1 0 0 0,3-1 0 0 0,4 0 0 0 0,1-2 0 0 0,-5 2 0 0 0,-1 0 0 0 0,1 0 0 0 0,1 0 0 0 0,2 1 0 0 0,2-1 0 0 0,1 0 0 0 0,1 0 0 0 0,1-1 0 0 0,-6 1 0 0 0,-1 1 0 0 0,0-1 0 0 0,2-1 0 0 0,-6 1 0 0 0,-1 0 0 0 0,0 1 0 0 0,2-1 0 0 0,0 1 0 0 0,0-1 0 0 0,-9 2 0 0 0,-4 1 0 0 0,-16 3 0 0 0,-4 2 0 0 0,3-1 0 0 0,7-1 0 0 0,7-2 0 0 0,-2 1 0 0 0,3-2 0 0 0,3 0 0 0 0,4-2 0 0 0,-13 2 0 0 0,-4 0 0 0 0,-6 0 0 0 0,0 1-129 0 0,-4 0 129 0 0,2 1 0 0 0,6-1 0 0 0,-3 1 0 0 0,4 0 0 0 0,5-1 0 0 0,5-2 0 0 0,-2 1 0 0 0,0-1 0 0 0,-20 2 0 0 0,-5 1 0 0 0,-2 0 0 0 0,5-1 0 0 0,10 0 0 0 0,10-2 0 0 0,1 1 0 0 0,4 0 0 0 0,6-2 0 0 0,3 0 0 0 0,4 0 0 0 0,-3 0 0 0 0,-1 1 0 0 0,2 0 0 0 0,-4 1 0 0 0,0 1 0 0 0,3-1 0 0 0,-2 1 0 0 0,1 0 0 0 0,2 0 0 0 0,3-1 0 0 0,-14 3 0 0 0,-10 3 0 0 0,1 0 0 0 0,8-1 0 0 0,7-3 0 0 0,9 0 0 0 0,-1 0 0 0 0,4 0 129 0 0,3-1-129 0 0,-2 1 0 0 0,0 0 0 0 0,2 0 0 0 0,3-1 0 0 0,-8 1 0 0 0,-2 0 0 0 0,-3 0 0 0 0,2 0 0 0 0,4-2 0 0 0,3-1 0 0 0,-2 1 0 0 0,-6 1 0 0 0,-1-1 0 0 0,1 0 0 0 0,3 0 0 0 0,-8 1 0 0 0,-3 0 0 0 0,-2 1 0 0 0,3-1 0 0 0,4-2 0 0 0,5-1 0 0 0,5-1 0 0 0,-3 1 0 0 0,0-1 0 0 0,2 0 0 0 0,-4-1 0 0 0,1 1 0 0 0,1-1 0 0 0,2-1 0 0 0,2-1 0 0 0,2 0 0 0 0,0 0 0 0 0,1 0 0 0 0,-2 0 0 0 0,0 0 0 0 0,0 1 0 0 0,-8 0 0 0 0,-3 1 0 0 0,1 0 0 0 0,1 0 0 0 0,3 0 0 0 0,-19 2 0 0 0,-11 2 0 0 0,0-1 0 0 0,7 0 0 0 0,7-2 0 0 0,1 0 0 0 0,3 0 0 0 0,4 0 0 0 0,-3 1 0 0 0,-1 0-129 0 0,3-1 129 0 0,3 0 0 0 0,2 0 0 0 0,4-1 0 0 0,-6 0 0 0 0,1 1 129 0 0,1 0-129 0 0,3 0 0 0 0,3 1 0 0 0,2-1 0 0 0,3 1 0 0 0,-23 3 0 0 0,-6 1 0 0 0,1-1 0 0 0,7-2-129 0 0,8-1 129 0 0,6-1 0 0 0,5-3 0 0 0,-1 1 0 0 0,1-1 0 0 0,2 1 0 0 0,3 0 0 0 0,2 1 0 0 0,4-1 0 0 0,2 1 0 0 0,2-1 0 0 0,0 0 0 0 0,2-1 0 0 0,2 0 0 0 0,4-2 0 0 0,3 0 0 0 0,2 0 0 0 0,3-1 0 0 0,2 1-128 0 0,2-1-1 0 0,1 1-128 0 0,1 0-1542 0 0,1 0-128 0 0,0 1-386 0 0,0 1 128 0 0,1 0-9122 0 0,1-1 11307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40944 8041 642 0 0,'1'-5'642'0'0,"0"-6"1"0"0,0-2-1 0 0,0-3 1 0 0,0-2-1 0 0,-1-1 1 0 0,0 1-1 0 0,-1 0 1 0 0,-2 1-643 0 0,-2 0 0 0 0,0 2 0 0 0,-2 0 128 0 0,2 2 1 0 0,-1 1-1 0 0,2 2 129 0 0,1 0-128 0 0,2 3-1 0 0,0 1 1 0 0,1 1-1 0 0,0 1-128 0 0,1 1 129 0 0,3-1-129 0 0,3-1-514 0 0,0 0 0 0 0,-1-1 257 0 0,-2 0 0 0 0,-1-1 0 0 0,-2 0 0 0 0,0 0 0 0 0,-1-2 257 0 0,0-1 128 0 0,0 0 258 0 0,0 1 128 0 0,-1 0 128 0 0,1 1 129 0 0,0 1 129 0 0,0 1-129 0 0,0 0 257 0 0,0 0-257 0 0,0 1 128 0 0,0-1-256 0 0,0 0 128 0 0,0 1-129 0 0,0 0 1 0 0,0 0-1 0 0,1 2 900 0 0,0 0-1028 0 0,2 2-128 0 0,9 7-1 0 0,6 5 258 0 0,2 5-515 0 0,2 4 1 0 0,4 6-1 0 0,2 3 1 0 0,-1 1-129 0 0,0-1 0 0 0,-2-1 0 0 0,-2-2 0 0 0,-1-1 0 0 0,-2-3 0 0 0,-1-2 0 0 0,0-1 0 0 0,-3-2-129 0 0,-1-2 1 0 0,-2-3-1 0 0,-2-2-385 0 0,-3-2 0 0 0,-3-5-4369 0 0,-2-4 2827 0 0,-2-5 129 0 0,-3-8-1 0 0,-2-5-1284 0 0,-1-6-257 0 0,1-2 3469 0 0,0 10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41286 7587 1541 0 0,'5'-6'1542'0'0,"2"-2"257"0"0,1-1-128 0 0,-3 2 5782 0 0,-4 5-5397 0 0,-10 10-1285 0 0,-10 11-386 0 0,-7 8-128 0 0,-5 7 0 0 0,-5 5-128 0 0,-2 6-1 0 0,-3 3 1 0 0,-1 2-1 0 0,1-1-128 0 0,1 0 0 0 0,-5 4 0 0 0,1-3-642 0 0,3-5-258 0 0,5-7-899 0 0,5-7-257 0 0,6-8 0 0 0,6-8 0 0 0,7-8 2056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41897 7064 1541 0 0,'1'-11'1671'0'0,"2"-8"-1"0"0,0-6 258 0 0,-1-1-1 0 0,1 1 129 0 0,0 5 0 0 0,0 5 1928 0 0,-1 7-3085 0 0,-1 9-642 0 0,0 8-128 0 0,-1 16-1 0 0,1 12 1 0 0,-1 10-129 0 0,-1 23 128 0 0,1 32 1 0 0,-1 20-1 0 0,0 11-128 0 0,0 38 129 0 0,0 21-129 0 0,2 14 0 0 0,3 12 0 0 0,6 58 0 0 0,5 32 0 0 0,3 17 0 0 0,7 63 0 0 0,4 24 128 0 0,1-1-128 0 0,-2-14 0 0 0,7 141 129 0 0,-2 28 128 0 0,-2 5-257 0 0,-7-56 128 0 0,-6-79-128 0 0,-7-83 0 0 0,-5-50 0 0 0,-4-57 0 0 0,-1-54-257 0 0,-2-49 0 0 0,-1-35-385 0 0,1-34-1671 0 0,-1-40-4112 0 0,1-36 2313 0 0,0-27 2184 0 0,2-21 1928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43525 7275 1798 0 0,'4'-4'1799'0'0,"1"-2"129"0"0,1-1-1 0 0,0 2 1 0 0,-2 1 5910 0 0,-2 7-7709 0 0,-3 6 128 0 0,-2 9-257 0 0,-1 5 257 0 0,-1 5-129 0 0,1 0 1 0 0,1 1-1 0 0,3 7 1 0 0,3 0 128 0 0,8-3-257 0 0,9-6 0 0 0,5-7 0 0 0,11-14-129 0 0,5-12 1 0 0,-2-10-1 0 0,-3-9 129 0 0,-6-5-128 0 0,-6-5 128 0 0,-5-2 0 0 0,-5 0-129 0 0,-4 0 129 0 0,-3-2 0 0 0,-3 1 0 0 0,-3 6 0 0 0,-1 7 0 0 0,0 6 129 0 0,0 6-129 0 0,2 11 128 0 0,2 10 1 0 0,4 10-1 0 0,3 9-128 0 0,4 8 0 0 0,15 26 0 0 0,6 13 129 0 0,13 32-129 0 0,-2 6 128 0 0,-8-3-128 0 0,-12-16 129 0 0,-10-19-129 0 0,-12-20 0 0 0,-11-16 0 0 0,-11-14-129 0 0,-17-12 1 0 0,-12-7-515 0 0,-6-5-256 0 0,-4-5-900 0 0,-1-5-386 0 0,0-3 129 0 0,3-2 0 0 0,3-1 0 0 0,6 1 129 0 0,5 1 1927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42993 8533 1670 0 0,'12'4'1927'0'0,"10"2"-128"0"0,7 1 129 0 0,5 0-129 0 0,6-1 128 0 0,0 0 1928 0 0,-4-2-1799 0 0,-4-2-1927 0 0,-7 0-1 0 0,-7-1 1 0 0,-12-1 128 0 0,-12 1-386 0 0,-12 0 129 0 0,-10 0 0 0 0,-9 0 0 0 0,-9 1 0 0 0,-9 1 0 0 0,-10-1 0 0 0,-11 1 129 0 0,-11 0-129 0 0,-12-1 0 0 0,-38-1 128 0 0,-120 0-128 0 0,-128-1 129 0 0,-36 1-1 0 0,-27-1-128 0 0,-19 0 129 0 0,30 1-129 0 0,-32 0 128 0 0,25 1 1 0 0,10-1-129 0 0,43 0 0 0 0,51 0 0 0 0,49 0 0 0 0,40-1 0 0 0,4 2 0 0 0,16-1 128 0 0,23 1-128 0 0,1-1 0 0 0,18 0 129 0 0,5 0-129 0 0,21 0 0 0 0,3-1 0 0 0,22 0-129 0 0,21 0 129 0 0,24 0-128 0 0,26 0-1 0 0,22 1 129 0 0,20 1-257 0 0,13 1 0 0 0,11 0-257 0 0,8 0-128 0 0,10 0-772 0 0,5 0-2441 0 0,3-1 1799 0 0,1-1 129 0 0,2-1-1 0 0,-1 0 129 0 0,1-1 1799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40262 9460 1798 0 0,'6'-3'2056'0'0,"4"-1"-128"0"0,2-3 128 0 0,-1-1 0 0 0,0-2-129 0 0,-3-1 129 0 0,-1-8 0 0 0,-2-5 257 0 0,-2-4-2313 0 0,-4 1 0 0 0,-4 2 0 0 0,-3 4 0 0 0,-8 4 0 0 0,-6 5 129 0 0,-4 5-129 0 0,-2 3 0 0 0,-2 2 0 0 0,-2 4 128 0 0,1 4-128 0 0,-1 3 0 0 0,0 5 0 0 0,2 5 0 0 0,-3 10 129 0 0,2 7-258 0 0,1 4 129 0 0,5 3 0 0 0,4 3-128 0 0,4 1-1 0 0,5 3 1 0 0,4 1-1 0 0,4 11-128 0 0,3 3-128 0 0,5-1 256 0 0,6-3-128 0 0,4-5 257 0 0,6-8-128 0 0,3-6 128 0 0,5-9 0 0 0,3-8 0 0 0,9-9 0 0 0,4-7 128 0 0,1-9-128 0 0,-2-9 0 0 0,-2-9 0 0 0,-5-8 0 0 0,-4-8 0 0 0,-5-7 0 0 0,-7-6 0 0 0,-5-3 129 0 0,-6-4-129 0 0,-5-9 0 0 0,-5-4 0 0 0,-8 4-129 0 0,-6 5-256 0 0,-6 8-258 0 0,-5 8-770 0 0,-3 10-386 0 0,-4 9-129 0 0,0 8 1 0 0,-4 8 128 0 0,-2 9-5268 0 0,9 3 7067 0 0,6 5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40106 10987 1798 0 0,'4'-1'3727'0'0,"8"-3"-1800"0"0,5-2 2057 0 0,5-3-2057 0 0,2-2 129 0 0,2-1-128 0 0,1 0-1671 0 0,0-1-129 0 0,1 1 129 0 0,-1 0-128 0 0,-1 1-1 0 0,4 2-128 0 0,0 1 257 0 0,1 3-257 0 0,-3 2 129 0 0,-5 2-129 0 0,-5 1 0 0 0,-6 3 0 0 0,-5 3 0 0 0,-3 4 0 0 0,-8 7 0 0 0,-5 3 0 0 0,-11 5 0 0 0,-6-1 0 0 0,-3-1 0 0 0,1-4 0 0 0,5-4 0 0 0,6-2 0 0 0,6-1 0 0 0,5 0 0 0 0,7 0 0 0 0,7 2 0 0 0,10 3 0 0 0,5 2 0 0 0,3 0 0 0 0,1 4 0 0 0,-4 0 0 0 0,-9 2 0 0 0,-12-3 0 0 0,-25 1 0 0 0,-15-3 0 0 0,-10-4 0 0 0,-4-4-129 0 0,-2-4-128 0 0,0-3-128 0 0,4-2-386 0 0,3-2-514 0 0,1 0-771 0 0,7 1-2056 0 0,8-2 2056 0 0,10 1 2056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40265 12256 1670 0 0,'0'6'1670'0'0,"-3"7"129"0"0,-2 3-128 0 0,-4 4 128 0 0,-4 3 0 0 0,-3 1 0 0 0,-1 0 0 0 0,-3 0 0 0 0,1-1-1671 0 0,-2 2 1 0 0,2-1 385 0 0,2-3 128 0 0,6-4-256 0 0,3-3-129 0 0,5-4 385 0 0,8-2-513 0 0,14-3 128 0 0,9-2-386 0 0,22-1 1 0 0,12-1-2699 0 0,3 0-1157 0 0,-7-1-128 0 0,-11-1 2185 0 0,-13-1 1927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40524 12263 1927 0 0,'0'6'14520'0'0,"0"6"-12464"0"0,0 4-2056 0 0,0 6 129 0 0,0 4-129 0 0,0 4 0 0 0,-1 4 0 0 0,0 5 0 0 0,-1 4-129 0 0,0 4 1 0 0,0 4-129 0 0,1 3-129 0 0,0 3-256 0 0,0 1-772 0 0,1 10-513 0 0,0 0-2185 0 0,0-3 2184 0 0,1-8 1 0 0,1-8 128 0 0,1-9 1799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40462 13790 1670 0 0,'1'-8'1799'0'0,"0"-4"1927"0"0,1-2-1798 0 0,-2 0-1 0 0,-4 0 1 0 0,-4 2-1 0 0,-10 0 129 0 0,-6 2-1799 0 0,-6 0 0 0 0,-2 3-257 0 0,-2 2 129 0 0,-1 1-129 0 0,2 2 128 0 0,1 1-128 0 0,3 0 0 0 0,3 1 129 0 0,3 1-1 0 0,3 4 1 0 0,5 3-1 0 0,4 2 1 0 0,4 3-1 0 0,3 3 1 0 0,5 1-129 0 0,3 3 128 0 0,7 1-128 0 0,5 2 0 0 0,12 7 129 0 0,7 4-258 0 0,4 4 129 0 0,3 1-128 0 0,5 9-1 0 0,-1 4-128 0 0,-4 2 129 0 0,-6 8-1 0 0,-8 1 1 0 0,-10-2-1 0 0,-7-4 129 0 0,-7-6 0 0 0,-8-7 0 0 0,-11-3 0 0 0,-8-8-128 0 0,-4-9 128 0 0,-2-9 0 0 0,1-7 0 0 0,2-7-129 0 0,4-7 258 0 0,5-8-129 0 0,6-16 0 0 0,6-11 257 0 0,6-9-257 0 0,9-4 128 0 0,6-5 1 0 0,17-19-129 0 0,8-5-514 0 0,5 1-257 0 0,1 8-2956 0 0,-7 15-256 0 0,-8 19 1927 0 0,-8 15 128 0 0,-8 12 1 0 0,-6 9 1927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10309 15705 1541 0 0,'2'-3'10666'0'0,"1"-2"-8739"0"0,0-2 1 0 0,0 0-1543 0 0,-2 0-128 0 0,0-1 0 0 0,0 1 0 0 0,-1-1 0 0 0,-2 0-128 0 0,-1 1-1 0 0,-3-1 129 0 0,-1-1-128 0 0,-3 1 128 0 0,-2-1-129 0 0,-2 0 1 0 0,-3-1-1 0 0,-4-1 1 0 0,-4-1-1 0 0,-4-1 1 0 0,-4-2-1 0 0,-7-1 1 0 0,-6-2-129 0 0,-7-1 128 0 0,-7-1-128 0 0,-6 0 0 0 0,-6-1 129 0 0,-7 0-129 0 0,-4 1 0 0 0,-5 2 0 0 0,-2 2 0 0 0,-2 4 0 0 0,-1 3 0 0 0,-2 4 0 0 0,-1 2 0 0 0,0 4-129 0 0,1 6 129 0 0,0 5 0 0 0,1 6 0 0 0,2 5 0 0 0,1 5 129 0 0,2 6-129 0 0,3 5 0 0 0,2 5 0 0 0,3 4 0 0 0,3 4 0 0 0,4 5 0 0 0,4 3-129 0 0,7 3 129 0 0,6 4 0 0 0,8 4 0 0 0,11 1-128 0 0,9 3 128 0 0,11 1 0 0 0,8 1-129 0 0,9-1 129 0 0,8 0 129 0 0,11-2-129 0 0,11-4 0 0 0,9-3 0 0 0,9-4 128 0 0,8-4-128 0 0,8-3 0 0 0,6-5 0 0 0,7-4 0 0 0,6-3 0 0 0,6-2 0 0 0,45 8-128 0 0,21 1-1 0 0,6-3 1 0 0,-1-6 128 0 0,-5-5-129 0 0,-4-7 129 0 0,-4-5-128 0 0,-3-7 128 0 0,-1-6-129 0 0,0-5 129 0 0,0-3 0 0 0,23-11 0 0 0,7-11-128 0 0,-3-9 128 0 0,-7-9 0 0 0,-8-9-129 0 0,14-18 129 0 0,-3-11-128 0 0,-11-5 128 0 0,-15-1 0 0 0,-18 1 0 0 0,-17 1 0 0 0,-16 2 0 0 0,-17 1 0 0 0,-13-12 0 0 0,-17-4 0 0 0,-15-1 0 0 0,-18-13 0 0 0,-17-3 128 0 0,-18-1-128 0 0,-17 3 0 0 0,-16 2 129 0 0,-15 2-129 0 0,-13 1 0 0 0,-12 2 0 0 0,-33-11 128 0 0,-18 0-128 0 0,-8 11 0 0 0,0 13 0 0 0,2 17 0 0 0,2 18 0 0 0,4 18-128 0 0,3 14 128 0 0,4 10 0 0 0,-17 15-129 0 0,-1 11 1 0 0,7 9-129 0 0,12 6-129 0 0,12 5-128 0 0,12 3-385 0 0,8 3-900 0 0,8 2-257 0 0,6 3 0 0 0,7 2 128 0 0,5 3 1 0 0,-3 9-4626 0 0,10 0 6553 0 0,30-23 0 0 0,16-9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39931 15741 1927 0 0,'1'-4'2056'0'0,"3"-3"0"0"0,5-3 0 0 0,4-3 2313 0 0,3-1-2313 0 0,3 0 128 0 0,3 0 1 0 0,1 0-2057 0 0,2 1 1 0 0,16-3-1 0 0,6 1 1 0 0,-1 2-129 0 0,-2 4 128 0 0,-5 3-128 0 0,-3 3 0 0 0,-6 2 0 0 0,-2 3 0 0 0,-5 2 0 0 0,-3 3 0 0 0,-2 6 0 0 0,-6 5 0 0 0,-3 2-128 0 0,-6 6 128 0 0,-9 6 0 0 0,-7 1-129 0 0,-7-2 129 0 0,-9-2 0 0 0,-6-3 0 0 0,-1-6 0 0 0,2-4 0 0 0,-5-2 0 0 0,4-3 0 0 0,7-3 129 0 0,10-2-129 0 0,7-3 0 0 0,9 0 0 0 0,12 1 0 0 0,9 2-129 0 0,6 2 1 0 0,9 4 128 0 0,4 3-129 0 0,-1 3 1 0 0,-2 2 128 0 0,-5 2-129 0 0,-5 1 129 0 0,-6 8-128 0 0,-7 3 128 0 0,-6 6 0 0 0,-9 1 0 0 0,-7-2 0 0 0,-8-3 0 0 0,-26-4 0 0 0,-13-6-129 0 0,-4-8 1 0 0,2-9-1 0 0,-2-10-256 0 0,3-8-2314 0 0,7-5 643 0 0,5-5 0 0 0,10-1-2056 0 0,9 1 2185 0 0,10 1 1927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42892 9798 1927 0 0,'5'0'2056'0'0,"4"0"128"0"0,0 0-128 0 0,-1 0 0 0 0,-2 0 6297 0 0,-5 0-8353 0 0,-16-3 0 0 0,-16 0 0 0 0,-9-1 128 0 0,-1 0-128 0 0,-8 1 0 0 0,-1 1-385 0 0,5 1-1157 0 0,8 1-257 0 0,10 0-386 0 0,8 0 129 0 0,11 1 2056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43519 9495 1670 0 0,'3'-3'15548'0'0,"3"-3"-15419"0"0,2-1-1 0 0,1-2 1 0 0,1-2-1 0 0,2 0 1 0 0,2-1-129 0 0,5-3 128 0 0,5 0 1 0 0,1 1-1 0 0,2 0-128 0 0,0 1 0 0 0,0 2 0 0 0,1 0 129 0 0,0 2-129 0 0,-2 1-129 0 0,10 1 129 0 0,1 3 0 0 0,-5 1 0 0 0,-5 4-128 0 0,-6 5 128 0 0,-7 4 0 0 0,-5 4-129 0 0,-5 10 129 0 0,-4 6-128 0 0,-4 4 128 0 0,-4 1 0 0 0,-6 2 0 0 0,-3 0 0 0 0,-5-1-129 0 0,-4-1 129 0 0,-2-1 0 0 0,-8 2 0 0 0,-3-1 0 0 0,1-4 0 0 0,2-3 0 0 0,3-5 0 0 0,5-4 0 0 0,4-4 0 0 0,4-3 0 0 0,5-3 0 0 0,4-4 129 0 0,3-1-1 0 0,5-2 515 0 0,4-1-515 0 0,6-1 129 0 0,4 0-128 0 0,5 0-1 0 0,5-1 1 0 0,3 1-129 0 0,9-2 128 0 0,6 0-128 0 0,1 0 129 0 0,0-1-129 0 0,11 0-129 0 0,1-1-256 0 0,-1 1-129 0 0,-9 1-2185 0 0,-9 0 643 0 0,-12 2-2313 0 0,-9 3 2313 0 0,-11 6 0 0 0,-10 4 2056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43504 11154 1413 0 0,'1'-4'3084'0'0,"2"-3"-1542"0"0,1-2 128 0 0,1-1 129 0 0,0-2-128 0 0,2-1-1 0 0,1-1 129 0 0,-1-2-1542 0 0,2-2 129 0 0,-1-2-258 0 0,0-1 129 0 0,0-2-128 0 0,0-2 128 0 0,-1 0-129 0 0,-1-5 1 0 0,-1-1 128 0 0,0 1-129 0 0,-2 0-128 0 0,-1 2 257 0 0,0 5-257 0 0,-1 4 0 0 0,-1 4 129 0 0,0 5-1 0 0,0 3 1157 0 0,0 9-1156 0 0,0 6 128 0 0,1 6-257 0 0,0 8 128 0 0,2 13-128 0 0,-1 5 0 0 0,1 2 0 0 0,1 6 0 0 0,0 0 0 0 0,1 4 0 0 0,-1-2-128 0 0,-1-3-129 0 0,-1-4-257 0 0,-1-6-129 0 0,0 0-513 0 0,0-2-2828 0 0,-1-5 1800 0 0,1-4 128 0 0,1-4-6039 0 0,1-5 8095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43811 11674 1670 0 0,'-4'-2'13107'0'0,"-4"-2"-11051"0"0,-5 1-1799 0 0,-4 0 0 0 0,-10 2 0 0 0,-6 0 0 0 0,-3 2-129 0 0,-5 2-128 0 0,-2 0 0 0 0,2 0 0 0 0,3 1-257 0 0,3-1 0 0 0,3 0-514 0 0,3 0-642 0 0,3 1-515 0 0,3 0-128 0 0,0 2 0 0 0,5 0-1927 0 0,4 0-1285 0 0,5 0 5268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43399 12489 1541 0 0,'4'-4'1542'0'0,"2"-2"129"0"0,1-2 128 0 0,1-1-129 0 0,-1 0 129 0 0,-1 0 0 0 0,-1 0 0 0 0,-1 0 0 0 0,-1-1-1413 0 0,0 2 128 0 0,0 2-386 0 0,-4 2 900 0 0,-4 4-899 0 0,-5 5-1 0 0,-3 3 1 0 0,-6 5-1 0 0,-3 4-128 0 0,-4 5 0 0 0,-7 10 129 0 0,-7 25-129 0 0,2 7 0 0 0,7-2-129 0 0,10-5 129 0 0,7-9-128 0 0,7-6-1 0 0,5-7 1 0 0,9-1 128 0 0,6-4-386 0 0,5-3 258 0 0,3-3-129 0 0,7-3 128 0 0,3-5-385 0 0,1-4 386 0 0,5-4-129 0 0,1-6-129 0 0,-2-5 258 0 0,-2-5-1 0 0,-2-5 129 0 0,-2-8-128 0 0,-2-4-1 0 0,-4-1 129 0 0,-4-3 0 0 0,-6 1 0 0 0,-5 2 0 0 0,-3 4 0 0 0,-4 2 0 0 0,-4 2 0 0 0,-3 4 0 0 0,-5 3 0 0 0,-4 4 0 0 0,-3 2 0 0 0,-7 2 0 0 0,-10 3 129 0 0,-6 5-1 0 0,-9 11 1 0 0,2 5-386 0 0,4 6-386 0 0,7 3-2569 0 0,8-1 1413 0 0,9 0 128 0 0,7 1-6038 0 0,5 0 7709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43525 14055 1670 0 0,'0'-4'1799'0'0,"0"-2"0"0"0,-1-2 0 0 0,-14 0 0 0 0,-10 0 5654 0 0,-5 2-7453 0 0,-4 2 128 0 0,0 2-128 0 0,0 1 0 0 0,-4 4 129 0 0,1 4-129 0 0,2 3 0 0 0,2 6 128 0 0,3 3-128 0 0,5 2 129 0 0,6-1-129 0 0,3 6 0 0 0,6 1 128 0 0,4-3-128 0 0,3-2 0 0 0,5-4 0 0 0,4-3 0 0 0,5-3-128 0 0,4-2 128 0 0,13-3 0 0 0,7-3-257 0 0,2-1 257 0 0,0-4 0 0 0,7-6-129 0 0,0-6 129 0 0,-1-6 0 0 0,-6-2 0 0 0,-8 0 0 0 0,-8 2 0 0 0,-5 2 0 0 0,-6 2 0 0 0,-4 3 129 0 0,-2 3-129 0 0,-3 4 514 0 0,-1 4-386 0 0,0 4 1 0 0,-1 4-1 0 0,0 5-128 0 0,0 4 129 0 0,-1 5-129 0 0,-1 5 128 0 0,1 12-128 0 0,-2 7 0 0 0,1 19 0 0 0,1 6-128 0 0,0 5-1 0 0,1-4-385 0 0,1-4 0 0 0,-1-10-2184 0 0,1-12 642 0 0,0-11 128 0 0,1-9 1 0 0,0-10 1927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43300 16269 1541 0 0,'8'-1'1671'0'0,"5"-2"128"0"0,4-2-129 0 0,3-3 1 0 0,0-1-1 0 0,4-8 129 0 0,2-5 1799 0 0,-1-7-3469 0 0,-3-3 128 0 0,-4 0-129 0 0,-5 1 129 0 0,-2 2-128 0 0,-3 2-1 0 0,-1 2 129 0 0,-3 2-128 0 0,0 0-1 0 0,-2 2 1 0 0,0 4-1 0 0,-1 4-128 0 0,0 3 129 0 0,-1 4 1156 0 0,0 4-1157 0 0,0 5 1 0 0,0 7-1 0 0,-1 6 1 0 0,-2 20-129 0 0,-1 11 128 0 0,0 5-128 0 0,0 0 0 0 0,0 5 0 0 0,1 0 0 0 0,1-3 0 0 0,0 1-128 0 0,1-5-386 0 0,1-7 0 0 0,0-7 0 0 0,0-7-386 0 0,1-8-256 0 0,-1-4-772 0 0,1-6-128 0 0,1-3 0 0 0,2-3 129 0 0,2-2 128 0 0,1-1-3983 0 0,2 0 5782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43686 16845 1798 0 0,'6'-2'1799'0'0,"3"0"129"0"0,0-2-129 0 0,0 0 128 0 0,-2-1 1 0 0,-3 1-1 0 0,-1 1 129 0 0,-1 0-128 0 0,-3-1-1671 0 0,-5 1-129 0 0,-5-2 258 0 0,-6 1-258 0 0,-4-2 1 0 0,-6 1-1 0 0,-5-1 1 0 0,-3 0-1 0 0,-4 1-128 0 0,-12 0 129 0 0,-5 1-1 0 0,-2 2-128 0 0,-6 0-128 0 0,-15 5-643 0 0,-7 3-5269 0 0,11 1 6040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36307 19286 1670 0 0,'-4'-3'5525'0'0,"-4"-1"-3726"0"0,-5 0 129 0 0,-5 0-129 0 0,-4 1 128 0 0,-9 1 1 0 0,-4 1-1800 0 0,-1 1 1 0 0,0 3-1 0 0,2 1-128 0 0,2 4 129 0 0,3 2 128 0 0,3 3-129 0 0,1 3 1 0 0,4 1-1 0 0,2 3 1 0 0,2 2-1 0 0,3 1 1 0 0,2 2-1 0 0,4 5-128 0 0,2 1 129 0 0,4 2-1 0 0,4 0-128 0 0,6-4 129 0 0,5-4-129 0 0,5-4 0 0 0,4-4 0 0 0,2-4 0 0 0,1-2 0 0 0,1-2 128 0 0,1 0-128 0 0,-2-2 0 0 0,-4 3 0 0 0,-5 0 129 0 0,-8 1-129 0 0,-8 1-129 0 0,-8 0 129 0 0,-5 1 0 0 0,-6 0 0 0 0,-7 2 0 0 0,-2 0 0 0 0,2-1 0 0 0,0-1 0 0 0,5-2 129 0 0,5-2-129 0 0,6-2 128 0 0,5-2-128 0 0,4-1 0 0 0,7-2 0 0 0,4-1 0 0 0,4 0 0 0 0,5 0 0 0 0,3-1 0 0 0,2 1 0 0 0,2 0 0 0 0,-1-1 0 0 0,-1 1 0 0 0,-2 0 129 0 0,-3 1-129 0 0,-4 5 0 0 0,-5 3 257 0 0,-6 5-257 0 0,-6 3 128 0 0,-7 6-128 0 0,-5 4 0 0 0,-5 5 0 0 0,-8 12 0 0 0,-3 5 0 0 0,2 3 0 0 0,4-2 129 0 0,4-1-129 0 0,6 4 0 0 0,5 0 128 0 0,6-3-128 0 0,10 0 0 0 0,9-2 0 0 0,12-3 0 0 0,8-5-385 0 0,3-8 128 0 0,1-8-386 0 0,-2-7-256 0 0,0-7-1157 0 0,-3-5-2313 0 0,-1-6 2313 0 0,-6-6 2056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28350 7498 1541 0 0,'-4'-1'16705'0'0,"-2"0"-16705"0"0,0-1 129 0 0,-1 0-129 0 0,0 1 128 0 0,0 0-128 0 0,-1 0 129 0 0,-1 1-129 0 0,-1-1 0 0 0,-2 1 128 0 0,-4 0-128 0 0,-4 1 0 0 0,-3 1 129 0 0,-2 3-129 0 0,1 1 128 0 0,2 2-128 0 0,2 2 0 0 0,1 2 0 0 0,2 2 0 0 0,2 2 0 0 0,1 2 0 0 0,2 3 129 0 0,1 2-129 0 0,2 2 0 0 0,2 2 0 0 0,2 2 128 0 0,1 2-128 0 0,3 2 0 0 0,0 1 0 0 0,1 2 0 0 0,1 1 0 0 0,2 2 0 0 0,1 1 0 0 0,3 2 0 0 0,1 0 0 0 0,2 2 0 0 0,0 1 0 0 0,0 0 0 0 0,1 1 0 0 0,-2-1 0 0 0,-1-1 0 0 0,-1-1 0 0 0,-1-2 0 0 0,-3 2 0 0 0,-1-2-128 0 0,-1-5-1 0 0,-2-5-128 0 0,-2-6 0 0 0,-3-5-257 0 0,-3-6-257 0 0,-2-3-385 0 0,-3-4-772 0 0,-1-3-128 0 0,-2-2 0 0 0,1-2 0 0 0,0 0 129 0 0,3-3 128 0 0,1-2 1799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37092 19481 1798 0 0,'-6'-2'9766'0'0,"-5"1"-7838"0"0,-4 1 128 0 0,-3 2 0 0 0,-2 4-1928 0 0,-2 3 1 0 0,0 4-129 0 0,0 3 128 0 0,1 3 1 0 0,1 4-129 0 0,2 4 0 0 0,3 3 0 0 0,2 11 0 0 0,3 6 0 0 0,4 3 0 0 0,3 1-129 0 0,3 1 129 0 0,9 5-128 0 0,6 2 128 0 0,12 0-129 0 0,5-4 129 0 0,3-10 0 0 0,6-10 0 0 0,3-12 0 0 0,3-12 0 0 0,-1-12 129 0 0,-4-10-129 0 0,-6-10 0 0 0,-5-9 0 0 0,-5-13 0 0 0,-5-10 128 0 0,-8-3-128 0 0,-4-3 0 0 0,-5 0 0 0 0,-4 1 0 0 0,-5 1-128 0 0,-5 2-258 0 0,-5 3-513 0 0,-14-3-900 0 0,-9 7-4241 0 0,-4 11 6040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37892 20239 1927 0 0,'5'8'2056'0'0,"4"7"128"0"0,1 6-128 0 0,-2 6 0 0 0,-2 3 0 0 0,-2 10 0 0 0,-1 3 2056 0 0,-2 0-3983 0 0,-1-2-258 0 0,0-3 1 0 0,-2-6-129 0 0,0-5-514 0 0,-2-5-643 0 0,1-7-513 0 0,1-11-4241 0 0,4-11 6168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38425 19785 1927 0 0,'6'-1'2056'0'0,"5"-2"0"0"0,3-1 0 0 0,3-1 128 0 0,1-1-128 0 0,2-2 129 0 0,2 0-129 0 0,1-1 128 0 0,1 0-2055 0 0,3 1-1 0 0,1 2 1 0 0,1 0-129 0 0,1 2 128 0 0,-1 2 1 0 0,0 1-129 0 0,1 1 0 0 0,-3 2 128 0 0,-5 3-128 0 0,-6 3 0 0 0,-5 3 0 0 0,-6 6 0 0 0,-5 5 0 0 0,-5 1 0 0 0,-6 1 0 0 0,-4 0 0 0 0,-2-1 0 0 0,-3-3 0 0 0,0-1 0 0 0,0-3 0 0 0,-2-1 0 0 0,3-2 0 0 0,5-3 0 0 0,4-2 0 0 0,4-1-128 0 0,5-1 128 0 0,5 1-129 0 0,5 1 129 0 0,5 2-128 0 0,4 2 128 0 0,4 2-129 0 0,4 3 129 0 0,1 2 0 0 0,1 0 0 0 0,-1 2 0 0 0,-3 1 0 0 0,-2 0 129 0 0,-4 1-129 0 0,-6 0 0 0 0,-5-1 0 0 0,-3-1 0 0 0,-6-1 0 0 0,-6-1 0 0 0,-6-2 0 0 0,-7-1 0 0 0,-6-3 0 0 0,-17-1-129 0 0,-15-4-770 0 0,0-2-2571 0 0,8-2 1414 0 0,14-4-2056 0 0,14-2 2185 0 0,15-3-1671 0 0,14-2 3598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39480 20422 1927 0 0,'5'1'2184'0'0,"4"2"-128"0"0,-1 2 0 0 0,0 4 0 0 0,-2 3 129 0 0,-2 4-129 0 0,-1 4 128 0 0,-2 3-128 0 0,-1 3-1927 0 0,0 1-129 0 0,-1 2 0 0 0,-1 0-129 0 0,0-2 1 0 0,-1-2-129 0 0,0-2-386 0 0,0-5-385 0 0,1-4-771 0 0,1-5-6553 0 0,1-8 6424 0 0,3-6 1928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40093 19774 1798 0 0,'3'1'1928'0'0,"1"2"-1"0"0,1 5 1 0 0,-3 3-1 0 0,-2 5 1 0 0,-5 4-1 0 0,-5 3 1 0 0,-4 3 128 0 0,-3 2-1928 0 0,-3-1 1 0 0,-1 0-1 0 0,2-3 1 0 0,1-2 128 0 0,2-4-129 0 0,4-3 258 0 0,2-4-129 0 0,4-3 0 0 0,2-2 0 0 0,3-2 0 0 0,1 0-129 0 0,4-1 1 0 0,5 0-1 0 0,7 2 1 0 0,8 0-258 0 0,5 0-128 0 0,3-1 0 0 0,8-1-257 0 0,5-1-899 0 0,-2-1-1 0 0,-2 0-642 0 0,-5-1-128 0 0,-4-3-1 0 0,-6-2-1798 0 0,-7-3 2184 0 0,-7-2 1799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40509 19917 1927 0 0,'1'5'14777'0'0,"0"6"-12721"0"0,0 7-1927 0 0,0 6-1 0 0,-1 7-128 0 0,1 5 0 0 0,0 4 0 0 0,-1 4 0 0 0,1 0-257 0 0,-1 0 0 0 0,0 3-514 0 0,0-4-3212 0 0,0-7 1798 0 0,0-9 1 0 0,0-8 2184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41047 20349 2055 0 0,'3'-1'4369'0'0,"2"-1"-2184"0"0,0 0-1 0 0,0 1 129 0 0,0 0-128 0 0,-2 1 128 0 0,1 4-129 0 0,-2 3-2055 0 0,0 6-1 0 0,-1 4-128 0 0,1 6 129 0 0,-2 4-129 0 0,1 3 0 0 0,-1 5 0 0 0,0 1 0 0 0,0 0-129 0 0,0 0 1 0 0,0-1-129 0 0,-1-2-129 0 0,0-4-513 0 0,0-4-772 0 0,0-5-513 0 0,-1-5-1 0 0,0-8-6296 0 0,2-9 8481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42262 19466 1927 0 0,'0'-7'1927'0'0,"0"-5"129"0"0,-2-4-128 0 0,-4-1 128 0 0,-6 0 0 0 0,-6 1 0 0 0,-5 2 128 0 0,-6 3-128 0 0,-3 3-1927 0 0,-4 3-1 0 0,-1 2 1 0 0,1 1-129 0 0,1 2 128 0 0,4 0 1 0 0,4 1-129 0 0,5 2 128 0 0,4 0 1 0 0,6 1-1 0 0,5 2 129 0 0,3 1-128 0 0,5 5-1 0 0,4 3 129 0 0,6 4-257 0 0,4 2 0 0 0,6 3 0 0 0,3 3 0 0 0,5 2 0 0 0,2 3-128 0 0,3 1-1 0 0,0 3 1 0 0,0 2 128 0 0,1 9-129 0 0,-4 5 1 0 0,-7 3 128 0 0,-8 1-129 0 0,-6-1 129 0 0,-7 0 0 0 0,-8-3 0 0 0,-9-4 0 0 0,-7-3-128 0 0,-6-6 128 0 0,-5-8 0 0 0,-2-8 0 0 0,-2-9-129 0 0,0-6 129 0 0,3-6 0 0 0,2-19 0 0 0,7-16 257 0 0,7-10-128 0 0,10-8-129 0 0,10-6 128 0 0,11-4-128 0 0,8-2 0 0 0,15-10 0 0 0,8 1-385 0 0,3 4-258 0 0,0 10-642 0 0,-1 8-642 0 0,-2 10-258 0 0,-2 9 1 0 0,-2 9-1 0 0,-2 8 1 0 0,-4 6-4369 0 0,-3 5 6553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42926 20455 2055 0 0,'4'9'2056'0'0,"2"10"0"0"0,0 7 0 0 0,-2 7 0 0 0,-1 3 0 0 0,-1 3 0 0 0,-2-1-128 0 0,-2-1-129 0 0,-2-4-2185 0 0,-3-4-513 0 0,1-5-900 0 0,-1-5-257 0 0,1-8-6040 0 0,3-8 8096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43292 19782 1927 0 0,'8'-6'2056'0'0,"5"-5"0"0"0,5-3 128 0 0,4-1-128 0 0,1-2 129 0 0,2 0-1 0 0,0 1-128 0 0,2 0 129 0 0,0 1-2057 0 0,2 1 1 0 0,1 1-1 0 0,1 3-128 0 0,0 2 0 0 0,-1 2 0 0 0,-1 3 0 0 0,-3 2 0 0 0,-3 2 0 0 0,-5 6 0 0 0,-6 5 0 0 0,-5 5 0 0 0,-3 4 0 0 0,-5 4 0 0 0,-3 3 0 0 0,-6 1 0 0 0,-3 0 0 0 0,-5-1 0 0 0,-1-3 0 0 0,-2-4-128 0 0,0-3 128 0 0,2-5 0 0 0,2-2 0 0 0,3-4 0 0 0,4-3 0 0 0,6-1 128 0 0,7-2-128 0 0,6 1 0 0 0,8 2 0 0 0,6 1 0 0 0,5 2 0 0 0,3 3 0 0 0,4 3 0 0 0,0 2 0 0 0,-1 3 0 0 0,-2 3 0 0 0,-4 1 0 0 0,-5 2 0 0 0,-7 0 0 0 0,-6 2-128 0 0,-4 1 128 0 0,-6-1 0 0 0,-8-1 0 0 0,-6 0 0 0 0,-8-2-129 0 0,-7-2 129 0 0,-5-3 0 0 0,-4-4-128 0 0,-2-3-129 0 0,-1-4 0 0 0,1-3-514 0 0,2-3-771 0 0,3-1-514 0 0,6-4-129 0 0,6-4 129 0 0,8-2 0 0 0,5-3 0 0 0,6-3 129 0 0,8-5-1799 0 0,2 3 3726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28136 8542 1670 0 0,'-7'2'1799'0'0,"-6"1"0"0"0,-5 3 0 0 0,-5 2-129 0 0,-4 2 129 0 0,-3 1-128 0 0,-1 1-1 0 0,-2-1-256 0 0,-1-1-1928 0 0,1-1-771 0 0,1-1-514 0 0,2-3 128 0 0,4-2-128 0 0,3-1 0 0 0,5-2 129 0 0,5-1 1670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44428 19437 2055 0 0,'8'-3'2056'0'0,"5"-3"0"0"0,6-1 129 0 0,2-1-1 0 0,3-1 1 0 0,2 1-129 0 0,2-1 128 0 0,3 1 1 0 0,0-1-2185 0 0,2 1 128 0 0,1 1-128 0 0,1 0 129 0 0,-1 1-129 0 0,1 1 0 0 0,-1 1 128 0 0,-2 2-128 0 0,-1 1 0 0 0,-1 1 0 0 0,-3 1 0 0 0,-2 4-128 0 0,-4 3 128 0 0,-3 5 0 0 0,-5 3 0 0 0,-5 5-129 0 0,-3 3 129 0 0,-2 4 0 0 0,-4 2 0 0 0,-4 3 0 0 0,-7 5 0 0 0,-4 3 0 0 0,-2-3 0 0 0,0-4 0 0 0,1-5 0 0 0,2-5 0 0 0,2-4 0 0 0,4-4 0 0 0,2-5 0 0 0,4-2 0 0 0,1-2 0 0 0,2-3 0 0 0,2-2-128 0 0,5-2 128 0 0,4 0 0 0 0,4 0-129 0 0,3-1 129 0 0,3 1 0 0 0,1 0 0 0 0,1-1-128 0 0,-1 1 128 0 0,-1 0 0 0 0,-3 0 0 0 0,-4 0 0 0 0,-3 1 0 0 0,-4 2 0 0 0,-3 1-129 0 0,-2 2 129 0 0,-4 1 0 0 0,-3 3-128 0 0,-3 0 128 0 0,-11 6 0 0 0,-3 1 0 0 0,-1 0 0 0 0,1-2 0 0 0,3-2 0 0 0,4-3 0 0 0,3-1 128 0 0,4-3 1 0 0,3 0-1 0 0,3-2 1 0 0,1-1 128 0 0,1 0-257 0 0,1 0 128 0 0,3 0-128 0 0,2 2 0 0 0,4 3 0 0 0,4 3 129 0 0,2 2-129 0 0,2 3 0 0 0,1 3 0 0 0,2 2 0 0 0,2 3 128 0 0,0 2-128 0 0,3 8 0 0 0,0 3 0 0 0,0 15 0 0 0,-5 5 0 0 0,-5-1 0 0 0,-9 3 0 0 0,-9-4 0 0 0,-9-5 0 0 0,-7-7-128 0 0,-6-6-1 0 0,-6-5-128 0 0,-3-5-128 0 0,-9-1-515 0 0,-5-4-3083 0 0,-5-2 1798 0 0,0-3-2184 0 0,5-5 2313 0 0,8-5-3340 0 0,8-2 5396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39683 9015 1541 0 0,'-2'-11'1542'0'0,"-2"-11"0"0"0,-1-7 129 0 0,-3-5-1 0 0,-2-2 129 0 0,-3 1-128 0 0,-1 1 128 0 0,-2 3 0 0 0,-2 1-1542 0 0,-2 3 128 0 0,-1 2-128 0 0,-13-6 129 0 0,-10-1 256 0 0,-6 3-256 0 0,0 7-129 0 0,1 6-129 0 0,1 6 1 0 0,2 7-1 0 0,0 7 1 0 0,0 8-1 0 0,-2 9 1 0 0,-1 9-129 0 0,-1 10 128 0 0,-2 9 1 0 0,-10 22-129 0 0,-3 15 128 0 0,-7 26-128 0 0,3 12 129 0 0,5 5-129 0 0,8 2 0 0 0,7 0 0 0 0,6 1 0 0 0,5 3 0 0 0,5 4 128 0 0,2 6-128 0 0,4 5 0 0 0,3 8 0 0 0,4 6 0 0 0,4 6 0 0 0,5 7 0 0 0,4 6 0 0 0,6 74 0 0 0,7 29-128 0 0,7 0 128 0 0,5-13-129 0 0,6-19 129 0 0,3-19 0 0 0,5-18 0 0 0,2-14-128 0 0,3-13 128 0 0,2-12 0 0 0,2-12 0 0 0,4-10 0 0 0,3-12 0 0 0,5-12 0 0 0,16 2-129 0 0,10-10 129 0 0,5-17 0 0 0,1-18-128 0 0,-1-20 128 0 0,-1-18 0 0 0,-4-17 0 0 0,-2-14 0 0 0,-3-10 0 0 0,-3-10 0 0 0,-2-9 0 0 0,8-21 0 0 0,2-17-129 0 0,15-46 129 0 0,1-26 0 0 0,-10-13 0 0 0,-10-6 129 0 0,-13-3-129 0 0,-10 1 0 0 0,-9-3 0 0 0,-7 0 0 0 0,-5-3 0 0 0,-4-3 0 0 0,-4-4 0 0 0,-3-1 0 0 0,-3-3 0 0 0,-3-1 0 0 0,-3-1 0 0 0,-3-2 0 0 0,-4 0 0 0 0,-2-1 0 0 0,-1 1 0 0 0,-2 1 0 0 0,-1 1 128 0 0,-3 1-128 0 0,-3 0 0 0 0,-3 2 0 0 0,-2 1 0 0 0,-3 2 0 0 0,-3 1 0 0 0,-3 1 129 0 0,-2 2-129 0 0,-4 4 0 0 0,-15-41 0 0 0,-8-9 0 0 0,-2 9 0 0 0,0 16 0 0 0,2 18 0 0 0,0 18 0 0 0,1 14 0 0 0,-1 13 0 0 0,-2 8 0 0 0,-2 8 0 0 0,-2 6 0 0 0,-3 7 0 0 0,-1 5 0 0 0,0 8 0 0 0,-1 7 0 0 0,1 7 0 0 0,2 9 0 0 0,-5 10 0 0 0,1 10 0 0 0,4 8 0 0 0,5 11 0 0 0,6 10 0 0 0,6 12 0 0 0,3 11 0 0 0,5 13 0 0 0,4 10 0 0 0,3 12 0 0 0,4 11 0 0 0,3 11 0 0 0,3 10 0 0 0,4 10 0 0 0,2 7 0 0 0,3 8 0 0 0,1 7 0 0 0,3 7 0 0 0,1 6 0 0 0,2 7 0 0 0,2 5 0 0 0,3 8 0 0 0,4 9 0 0 0,4 7 128 0 0,6 11-128 0 0,5 8 0 0 0,4 11 0 0 0,4 9 129 0 0,3 10-129 0 0,3 9 0 0 0,2 7 0 0 0,1 4 0 0 0,1 5 0 0 0,1 0-129 0 0,0-1 129 0 0,0-5 0 0 0,0-7 0 0 0,0-11 0 0 0,1-12 0 0 0,2-16 0 0 0,0-18 129 0 0,1-19-129 0 0,1-20 0 0 0,2-21 0 0 0,16-8 0 0 0,5-21 0 0 0,-3-28-129 0 0,-7-23 129 0 0,-7-23 0 0 0,-9-21 0 0 0,-5-20-128 0 0,-7-20 128 0 0,-2-17 0 0 0,-3-19 0 0 0,-1-16 0 0 0,-1-16 0 0 0,0-16 0 0 0,0-14 0 0 0,-2-15 0 0 0,-1-12 0 0 0,-4-13 0 0 0,-3-11 0 0 0,-5-10 0 0 0,-4-8 0 0 0,-4-9 0 0 0,-4-5 0 0 0,-5-4 0 0 0,-7-1 0 0 0,-5-1 0 0 0,-6 1 0 0 0,-10-33 0 0 0,-6-8 0 0 0,-4 7 0 0 0,-2 13 0 0 0,-2 17 0 0 0,0 17 0 0 0,-1 14 0 0 0,-2 14 0 0 0,-1 13 0 0 0,0 12 0 0 0,0 13 0 0 0,0 15-129 0 0,1 14 129 0 0,1 16 0 0 0,4 16 0 0 0,2 16 0 0 0,3 16-128 0 0,4 16 128 0 0,4 12 0 0 0,4 13 0 0 0,4 7 0 0 0,2 8 0 0 0,3 6 0 0 0,2 8 0 0 0,1 8 0 0 0,0 7 0 0 0,1 9 0 0 0,-1 10 0 0 0,0 10 0 0 0,0 11 0 0 0,0 10 0 0 0,2 12 0 0 0,0 11 0 0 0,3 11 0 0 0,1 64 128 0 0,4 30-128 0 0,2 44 129 0 0,5 11-129 0 0,5-3 0 0 0,6-11-129 0 0,4-11 129 0 0,5-9 0 0 0,3-6 0 0 0,3-3-128 0 0,3-2 128 0 0,1 0-129 0 0,1 0 1 0 0,0-2-1 0 0,-1-2 1 0 0,0-4-129 0 0,-1-8-129 0 0,-2-9-385 0 0,-1-12-514 0 0,-2-15-514 0 0,-2-16-257 0 0,-2-19 129 0 0,-1-20-1 0 0,-1-22 1 0 0,-2-22 128 0 0,0-21 1799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39934 10882 1798 0 0,'8'-16'1799'0'0,"6"-28"0"0"0,3-16 1928 0 0,-2-8-1800 0 0,-3-1-128 0 0,-4 5 0 0 0,-3 6 129 0 0,-2 9-1928 0 0,-4 10 0 0 0,-3 9 128 0 0,-4 10-128 0 0,-6 8 0 0 0,-5 6 0 0 0,-4 6 129 0 0,-4 6-129 0 0,-5 6 0 0 0,-2 9 128 0 0,-4 9-128 0 0,-1 8 0 0 0,-1 8 129 0 0,0 9-129 0 0,0 8 0 0 0,-3 22 0 0 0,0 16 128 0 0,3 8-128 0 0,5 8 0 0 0,6 6 0 0 0,4 8 129 0 0,6 10-129 0 0,4 11 128 0 0,4 82-128 0 0,4 38 129 0 0,7 49-129 0 0,6 9 128 0 0,6-14-128 0 0,4-25 0 0 0,5-26 0 0 0,2-26 0 0 0,3-24 0 0 0,0-20 0 0 0,7 0 0 0 0,1-16 0 0 0,1-25-128 0 0,-1-28 128 0 0,-1-30 0 0 0,6-28 0 0 0,3-25-129 0 0,2-24 1 0 0,2-23 128 0 0,1-22 0 0 0,2-21-129 0 0,1-20 129 0 0,2-19 0 0 0,1-18 0 0 0,-2-16 0 0 0,-1-16 0 0 0,-4-12-128 0 0,4-77 128 0 0,-4-33 0 0 0,-8-9 0 0 0,-10 6 0 0 0,-10-28 0 0 0,-8-1 128 0 0,-6 11-128 0 0,-6 16 0 0 0,-5 17 0 0 0,-5 17 129 0 0,-4 15-129 0 0,-5 14 0 0 0,-2 15 0 0 0,-8-4 0 0 0,-4 14-129 0 0,-6 15 129 0 0,0 29-128 0 0,2 34 128 0 0,5 32 0 0 0,4 28 0 0 0,3 19 0 0 0,3 17 0 0 0,2 14 128 0 0,0 12-128 0 0,-3 23 0 0 0,-3 15 129 0 0,1 12-1 0 0,-1 11-128 0 0,2 9 0 0 0,1 10 129 0 0,-1 37-129 0 0,1 23 128 0 0,2 13-128 0 0,4 10-128 0 0,4 7 128 0 0,5 5 0 0 0,4 4 0 0 0,3 3-129 0 0,2 2 129 0 0,3 0 0 0 0,3-4-128 0 0,5-5 128 0 0,2-10 0 0 0,3-13 0 0 0,1-15 0 0 0,1-19 0 0 0,0-21-129 0 0,-1-24 1 0 0,-3-24-1 0 0,-1-25 1 0 0,-2-21-1 0 0,-2-19 1 0 0,0-20-129 0 0,-1-22 128 0 0,-1-21 1 0 0,1-23 128 0 0,1-21 0 0 0,4-86 0 0 0,2-86 0 0 0,-2-37 0 0 0,-3-7 0 0 0,-3 10 0 0 0,-5 18 0 0 0,-7 20 0 0 0,-7 20 0 0 0,-7 21 0 0 0,-5 18 0 0 0,-6 20 0 0 0,-2 19 0 0 0,-3 20 0 0 0,0 23 0 0 0,1 22 0 0 0,1 24 0 0 0,2 25 0 0 0,3 22 0 0 0,2 18 128 0 0,3 21 1 0 0,3 22-129 0 0,3 22 128 0 0,3 23 1 0 0,2 21-129 0 0,3 21 128 0 0,3 17 1 0 0,2 16-1 0 0,2 14-128 0 0,2 12 129 0 0,1 11-129 0 0,1 9 128 0 0,3 8-128 0 0,9 84 129 0 0,6 34-129 0 0,5-1 0 0 0,2-16 0 0 0,2-24 0 0 0,1-25 0 0 0,1-27 0 0 0,6-3 128 0 0,4-25-256 0 0,0-36 128 0 0,0-42-129 0 0,0-41 1 0 0,-2-35 128 0 0,-1-31-129 0 0,0-29 1 0 0,-3-27 128 0 0,0-26-129 0 0,-3-23 129 0 0,-2-20 0 0 0,-2-17 0 0 0,-3-14 0 0 0,-2-13 0 0 0,-3-11 0 0 0,-3-11 0 0 0,-1-7 0 0 0,-4-77 0 0 0,-2-28 0 0 0,-5-31 0 0 0,-6 7 0 0 0,-6 29 0 0 0,-6 35 0 0 0,-5 38 0 0 0,-5 33 0 0 0,-4 31 0 0 0,-3 25 0 0 0,-2 24-128 0 0,0 21 128 0 0,-1 20 128 0 0,-3 18-128 0 0,-2 16 129 0 0,3 14-1 0 0,2 15 1 0 0,2 15-1 0 0,2 14 1 0 0,2 15-1 0 0,1 15-128 0 0,-1 15 129 0 0,2 17-129 0 0,0 15 0 0 0,2 19 128 0 0,3 16-128 0 0,3 18 0 0 0,4 15 0 0 0,6 52 0 0 0,2 25 0 0 0,14 79 0 0 0,8 16 129 0 0,7-23-129 0 0,2-41 0 0 0,3-48 0 0 0,-2-49 0 0 0,0-48-129 0 0,-3-43 1 0 0,-1-40-129 0 0,-2-31-129 0 0,-2-29-128 0 0,-2-30-128 0 0,-2-29-1 0 0,-4-28-385 0 0,-3-54-642 0 0,-3-31-2057 0 0,-1-16 1928 0 0,-4-3 257 0 0,-3 4 0 0 0,-3 10 1542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40039 13013 1156 0 0,'8'-17'1156'0'0,"4"-21"129"0"0,2-20 129 0 0,0-17-129 0 0,-3-15 128 0 0,-2-11 1 0 0,-4-7-1 0 0,-2-6 129 0 0,-2-2-1413 0 0,-3-1 128 0 0,-3-1-129 0 0,-5 1 1 0 0,-3 3-1 0 0,-2 4 1 0 0,-3 3-1 0 0,-2 5 1 0 0,-1 7-1 0 0,0 6 1 0 0,-1 10-1 0 0,1 9 1 0 0,0 12 128 0 0,0 11 128 0 0,1 14-128 0 0,-1 13 0 0 0,-4 11 0 0 0,-1 12 257 0 0,-3 20-257 0 0,0 14 0 0 0,0 10-128 0 0,3 8-1 0 0,0 6-128 0 0,2 5 129 0 0,0 5-1 0 0,0 8-128 0 0,-1 6 129 0 0,-2 11-129 0 0,-1 9 128 0 0,-2 13-128 0 0,0 12 0 0 0,-1 14 0 0 0,1 13 0 0 0,2 13-128 0 0,3 12 128 0 0,4 9-129 0 0,6 8-128 0 0,5 4 129 0 0,4 3-1 0 0,3-2 1 0 0,5-4-1 0 0,5-7 129 0 0,9 10-128 0 0,6-10-1 0 0,8-15 1 0 0,4-33-258 0 0,2-41 258 0 0,5-40-129 0 0,3-38 0 0 0,-1-35 0 0 0,-1-30 257 0 0,-1-25-129 0 0,-2-20 129 0 0,-1-16-128 0 0,0-16-1 0 0,-1-13-128 0 0,0-14 129 0 0,0-15-129 0 0,0-16 0 0 0,-1-16 0 0 0,-2-14-129 0 0,-2-15 129 0 0,-3-10 129 0 0,-6-8-129 0 0,-5-5 128 0 0,-6 0 1 0 0,-5 1 128 0 0,-3 7-129 0 0,-5 8 129 0 0,-5 10 0 0 0,-5 12 0 0 0,-4 12 0 0 0,-4 14 0 0 0,-13-42 0 0 0,-5 4 386 0 0,-4 24-129 0 0,2 41 257 0 0,4 46-129 0 0,4 41 1 0 0,4 33-1 0 0,3 29-128 0 0,2 24 129 0 0,1 22-129 0 0,1 20-129 0 0,1 18-256 0 0,2 16-258 0 0,1 15-899 0 0,2 14-385 0 0,4 13-1 0 0,4 10 1 0 0,2 8-1 0 0,3 5 1 0 0,4 2-2827 0 0,7 0 4497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35050 19791 1927 0 0,'4'0'1927'0'0,"3"0"129"0"0,1 0 129 0 0,1-1-129 0 0,-1 1 128 0 0,0-1 1 0 0,-2 0 128 0 0,0 0-129 0 0,-2 1-642 0 0,-4-1-1542 0 0,-3 1 129 0 0,-4-1-129 0 0,-12 2 0 0 0,-8 1 0 0 0,-6 2 0 0 0,-3 1 0 0 0,1 1 0 0 0,3 1-129 0 0,3 0 129 0 0,3 2-128 0 0,2-1 128 0 0,-6 7-129 0 0,0 4 1 0 0,4 0 128 0 0,5 1 0 0 0,6 0 0 0 0,5-1 0 0 0,4 0 0 0 0,3 0 0 0 0,3 2 0 0 0,1 0 0 0 0,2 0 0 0 0,4-2 0 0 0,5 2 0 0 0,3-1 0 0 0,3-1 0 0 0,1-3 0 0 0,1-2 0 0 0,2-2 0 0 0,3-2 0 0 0,1-3-129 0 0,0-1 129 0 0,1-2-128 0 0,1-3-386 0 0,-2 0-1157 0 0,-4-1-256 0 0,-1 0-258 0 0,-4-1-2184 0 0,-1-1 2185 0 0,-4-3 2184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35105 20099 2055 0 0,'-5'0'10409'0'0,"-5"0"-8353"0"0,-4-1 128 0 0,-4 0 1 0 0,-4-1-2185 0 0,-3 1 128 0 0,-2 0-128 0 0,0 0 129 0 0,-2 1-129 0 0,0-1 0 0 0,1 1 0 0 0,-3 0 0 0 0,0 1-514 0 0,2 1 0 0 0,3 1-643 0 0,3 1-770 0 0,4 0-129 0 0,3 1-129 0 0,3-1 1 0 0,3-2 128 0 0,3 0-4497 0 0,1-1 6553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33964 19820 1927 0 0,'0'4'18247'0'0,"1"4"-17990"0"0,2 4 0 0 0,5 5-129 0 0,3 3 129 0 0,5 5-128 0 0,4 3-1 0 0,2 3 1 0 0,3 3-1 0 0,1 1 1 0 0,2 3-129 0 0,1 0 0 0 0,0 1 0 0 0,7 12 0 0 0,1 2-257 0 0,-2-3 128 0 0,-6-6-256 0 0,-6-7-1 0 0,-6-5-513 0 0,-6-8-2828 0 0,-5-7-3212 0 0,-7-8 4626 0 0,-5-8 2313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34220 19999 2055 0 0,'-4'0'10666'0'0,"-5"2"-8482"0"0,-4 3 1 0 0,-3 3 128 0 0,-4 4-2185 0 0,-4 5 1 0 0,-2 5-129 0 0,-3 5 128 0 0,-7 11-128 0 0,-4 8 129 0 0,-1 4-129 0 0,1 2-129 0 0,2 1-256 0 0,3 0-386 0 0,2-2-1028 0 0,-2 5-386 0 0,2-3-2312 0 0,3-6 2312 0 0,6-9 1 0 0,7-11-3598 0 0,5-9 5782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26143 19115 1927 0 0,'1'-4'4240'0'0,"1"-1"-2184"0"0,1 0 129 0 0,1 1 128 0 0,1 0-129 0 0,0 2 129 0 0,1 1 0 0 0,2 0-2056 0 0,2 2 0 0 0,0 3 0 0 0,5 8-128 0 0,2 5-1 0 0,2 5 1 0 0,-1 4-129 0 0,0 4 0 0 0,0 3 0 0 0,-2 2 0 0 0,0 1 0 0 0,-1 1-129 0 0,-1 6 1 0 0,-1-1-643 0 0,-4-2-129 0 0,-2-6-1027 0 0,-3-5-386 0 0,-5-7-6554 0 0,-4-12 3214 0 0,0-5 5653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26285 19021 1927 0 0,'7'-7'2184'0'0,"6"-6"-128"0"0,4-3 0 0 0,4-3 129 0 0,2-1-1 0 0,1 0-128 0 0,7-2 129 0 0,2 2 128 0 0,2 2-2313 0 0,0 3 257 0 0,-1 6-129 0 0,6 3 1 0 0,0 3-1 0 0,2 9 1 0 0,0 11-1 0 0,-5 9 1 0 0,-7 6-258 0 0,-8 12 129 0 0,-8 7 0 0 0,-6 4 0 0 0,-8 10 0 0 0,-12 11 0 0 0,-9 2 0 0 0,-13 3 129 0 0,-8-6-258 0 0,-3-10 1 0 0,-9-6-129 0 0,-3-9-1414 0 0,3-10-385 0 0,4-10-128 0 0,1-9-11565 0 0,10-9 13749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28826 7901 1670 0 0,'0'6'9380'0'0,"-2"5"-7452"0"0,-5 5-1 0 0,-5 5 1 0 0,-3 5-1800 0 0,-5 3 1 0 0,-2 3-1 0 0,-1 2 1 0 0,-2 2-1 0 0,2 1 129 0 0,2 0-128 0 0,3 1-1 0 0,4-1 1 0 0,3 1-1 0 0,5-1 1 0 0,2 0-1 0 0,3-1-128 0 0,2-1 0 0 0,4-1-257 0 0,4-2 0 0 0,3-3-257 0 0,5-2-257 0 0,3-4-642 0 0,3-5-515 0 0,2-5-128 0 0,3-5 0 0 0,0-3 129 0 0,1-4-1 0 0,0-4 129 0 0,-1-4 1799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27502 18962 2055 0 0,'6'-6'2056'0'0,"2"-2"129"0"0,0 0-129 0 0,-4 1 4626 0 0,-5 3-4498 0 0,-7 4 129 0 0,-6 5-2184 0 0,-10 11-1 0 0,-5 8 1 0 0,-2 4-1 0 0,0 5-128 0 0,2 1 129 0 0,3 2-129 0 0,4 1 128 0 0,5 0-128 0 0,4 1 0 0 0,5 5 0 0 0,4 0 129 0 0,5-2-129 0 0,7-5 0 0 0,5-6 0 0 0,7-5 0 0 0,5-8-129 0 0,5-5 129 0 0,3-6 0 0 0,3-3 0 0 0,4-6-128 0 0,7-11 128 0 0,2-8 0 0 0,5-19 0 0 0,-6-9 0 0 0,-11-3 0 0 0,-12 2 0 0 0,-10 4 0 0 0,-15 0 0 0 0,-21 0-129 0 0,-12 7-256 0 0,-24 6-129 0 0,-6 10-4369 0 0,-3 9 2570 0 0,10 7-2056 0 0,13 6 2184 0 0,13 6 2185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28113 18773 1927 0 0,'7'3'2056'0'0,"4"5"-129"0"0,4 13 129 0 0,0 10 2056 0 0,-1 6-2056 0 0,-2 5 0 0 0,-3 2 0 0 0,-1 1-1927 0 0,-2 0-1 0 0,-1 1 1 0 0,0-2 128 0 0,0-7-129 0 0,-2-9-128 0 0,0-8 129 0 0,0-9-1 0 0,0-5-128 0 0,0-6 0 0 0,0-7 0 0 0,1-12 0 0 0,1-8-128 0 0,1-7-1 0 0,1-2 129 0 0,1-2-128 0 0,0 3 128 0 0,0 2-129 0 0,3 5 129 0 0,2 5 0 0 0,1 8 129 0 0,3 7-129 0 0,1 9 128 0 0,-1 8 1 0 0,0 7-129 0 0,-2 6 128 0 0,0 4-128 0 0,-2 3 129 0 0,-1 0-1 0 0,-1-1-128 0 0,3-1 129 0 0,-1-6-1 0 0,0-6-128 0 0,-2-8 0 0 0,-1-8 0 0 0,-1-9-128 0 0,-2-8 128 0 0,1-8-129 0 0,1-5 1 0 0,0-4 128 0 0,1-3-129 0 0,2-1 129 0 0,7-8-128 0 0,3 1 128 0 0,2 7 128 0 0,0 9-128 0 0,0 10 129 0 0,-1 9-1 0 0,-2 5 1 0 0,1 8-129 0 0,-1 6 128 0 0,-1 7 1 0 0,1 5-1 0 0,-2 5-128 0 0,1 4 0 0 0,-2 3 0 0 0,-1 3 0 0 0,-1-1 0 0 0,-1 0-128 0 0,-2 2-258 0 0,0-5-1798 0 0,-4-5 128 0 0,-1-8-257 0 0,-3-7 128 0 0,0-5 1 0 0,-2-6-1 0 0,1-6 129 0 0,0-6 2056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29856 18527 1798 0 0,'-4'-3'7967'0'0,"-5"-1"-5911"0"0,-7 0 0 0 0,-5 1 0 0 0,-10 3 0 0 0,-5 3-1799 0 0,-2 4-257 0 0,2 3 129 0 0,3 4-1 0 0,-2 22 1 0 0,4 14 385 0 0,8 6-514 0 0,7 4 128 0 0,7 0 1 0 0,6-1-129 0 0,5-3 0 0 0,7-6 0 0 0,4-6 128 0 0,3-8-128 0 0,4-10 0 0 0,2-9-128 0 0,1-7 128 0 0,1-9 0 0 0,0-8-129 0 0,-1-10 129 0 0,-2-8 0 0 0,0-7-128 0 0,-4-5 128 0 0,-2-3 0 0 0,-2-2 0 0 0,-2 1 0 0 0,-1 1 0 0 0,-2 5 0 0 0,-1 3 128 0 0,1 6 1 0 0,1 5-129 0 0,3 7 257 0 0,7 9-129 0 0,4 10 129 0 0,2 9-257 0 0,-1 7 0 0 0,3 12 0 0 0,-1 4-257 0 0,-1 2 0 0 0,-3-2-128 0 0,-3-4-643 0 0,-2-6-900 0 0,-3-7-256 0 0,-1-6-129 0 0,-3-7 128 0 0,-1-4 1 0 0,-3-6 128 0 0,0-7 2056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30428 18392 1927 0 0,'7'8'2056'0'0,"6"10"0"0"0,3 8 0 0 0,2 8-129 0 0,0 6 129 0 0,0 6-128 0 0,0 3-129 0 0,-1 2-129 0 0,-2 0-2312 0 0,-1-2-515 0 0,-1-5-770 0 0,-2-6-129 0 0,-1-8 128 0 0,-2-9-128 0 0,-2-8 129 0 0,0-6-3855 0 0,-2-9 5782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30809 18536 1798 0 0,'8'11'1928'0'0,"4"11"128"0"0,5 10-129 0 0,0 6 129 0 0,0 3 0 0 0,-1 0 0 0 0,-2-4 0 0 0,-3-5 0 0 0,-3-7-1927 0 0,-3-11 128 0 0,-2-12-257 0 0,-2-12 0 0 0,-1-11 0 0 0,0-10 0 0 0,0-7 0 0 0,0-5 0 0 0,1-4 0 0 0,2-1 128 0 0,2 1-128 0 0,2 3 0 0 0,9-3 129 0 0,16 5 385 0 0,7 9 257 0 0,2 10-643 0 0,0 13 129 0 0,-2 10-128 0 0,-4 9-1 0 0,2 13 1 0 0,-3 7-129 0 0,-3 4 0 0 0,-6 1 0 0 0,-4 1-129 0 0,-5-2-256 0 0,-3-1-258 0 0,-4-2-1284 0 0,-3-3-386 0 0,-3-2 0 0 0,-1-5 0 0 0,-2-5 0 0 0,0-5 2313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30509 17314 2055 0 0,'0'-4'2056'0'0,"1"-1"-642"0"0,3-1-1029 0 0,2 2-385 0 0,2 1 0 0 0,3 1 0 0 0,1 2 0 0 0,2 1 0 0 0,2 3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32230 17718 2184 0 0,'0'-3'2313'0'0,"0"6"6296"0"0,0 7-10922 0 0,2 7 0 0 0,2 7 129 0 0,4 8-1 0 0,4 7 2185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32488 18713 2184 0 0,'1'6'2184'0'0,"2"4"-128"0"0,-1 1-128 0 0,0 2-386 0 0,0-2-1157 0 0,-1-1-385 0 0,-2-1 0 0 0,-1-3 0 0 0,-1-2-2184 0 0,-1-2-1 0 0,1-1 2185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26567 23050 2184 0 0,'3'0'6682'0'0,"3"3"-4498"0"0,0 4 129 0 0,1 6-128 0 0,0 6 128 0 0,0 6-129 0 0,0 6-2184 0 0,-1 6 129 0 0,1 4-129 0 0,1 4 0 0 0,0 3 0 0 0,0 2 0 0 0,0-1 0 0 0,1-2 0 0 0,0 4 0 0 0,-1-2-257 0 0,-1-7-129 0 0,-2-7-256 0 0,-1-10-258 0 0,-4-10-7067 0 0,-2-11 5783 0 0,-4-12 128 0 0,-2-9 128 0 0,-1-8 1928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26671 22891 1798 0 0,'10'-8'1799'0'0,"11"-4"129"0"0,9-2-1 0 0,6-1-128 0 0,4 3 129 0 0,3 3-1 0 0,0 3-128 0 0,-2 3 129 0 0,-2 2-1928 0 0,-5 5 128 0 0,-5 5-128 0 0,-6 5 0 0 0,-6 4-128 0 0,-6 5 128 0 0,-5 3 0 0 0,-5 3 0 0 0,-4 1 128 0 0,-7 1-128 0 0,-16 8 0 0 0,-11 0 0 0 0,-5-2 0 0 0,-1-5 0 0 0,-3-3 0 0 0,3-5 257 0 0,5-4 0 0 0,8-4-128 0 0,9-2 128 0 0,7-3 0 0 0,7 0 0 0 0,4 0-129 0 0,7 1 129 0 0,7 2-128 0 0,6 0-1 0 0,6 3-128 0 0,6 0 0 0 0,5 2-128 0 0,5-1-129 0 0,2 2-257 0 0,4-1-257 0 0,1-1 0 0 0,1-1-257 0 0,0-1-257 0 0,0-2 0 0 0,-2-3 128 0 0,-1-3 1 0 0,-2-3 256 0 0,-4-2 258 0 0,5-7 128 0 0,-2-7 771 0 0,-6-4 257 0 0,-6-5 128 0 0,-7-3 129 0 0,-4-1 0 0 0,-5-2 0 0 0,-4 0 0 0 0,-3-1 129 0 0,-1 1-258 0 0,-3 1 1 0 0,-1 1-129 0 0,-1 0 0 0 0,-3 2 0 0 0,-2 2-257 0 0,-5 3 0 0 0,-4 2 0 0 0,-3 3 0 0 0,-5 4-129 0 0,-2 3 1 0 0,-2 3-1 0 0,0 2-128 0 0,-2 4 129 0 0,2 4-129 0 0,0 4 128 0 0,1 3 1 0 0,3 4-1 0 0,2 2-128 0 0,3 3 129 0 0,3 10-129 0 0,4 4 257 0 0,3 0-129 0 0,4-3-128 0 0,5-4 0 0 0,4-6 0 0 0,4-6 0 0 0,4-7 0 0 0,7-4 0 0 0,3-7-128 0 0,1-7-1 0 0,1-6 129 0 0,-1-6 0 0 0,-2-4 0 0 0,-1-4 0 0 0,-2-1 0 0 0,-2-1 0 0 0,-1 2 129 0 0,-1 4-1 0 0,-1 3 1 0 0,-1 5-1 0 0,-1 5 1 0 0,1 4-1 0 0,-1 3 1 0 0,2 3-1 0 0,-1 4-128 0 0,2 5 129 0 0,-1 3-129 0 0,1 3-129 0 0,3 7 129 0 0,-1 0-1285 0 0,-1-3 129 0 0,-1-4-772 0 0,-4-7-2569 0 0,-4-7 2312 0 0,-2-7 1 0 0,-3-7-4626 0 0,-1-7 6810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42942 18689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29131 8271 1927 0 0,'5'3'2056'0'0,"6"3"0"0"0,5 4 0 0 0,4 4 0 0 0,4 3 128 0 0,3 3-128 0 0,3 3 0 0 0,1 0 0 0 0,7 6-1927 0 0,2 1-258 0 0,3 2-128 0 0,-1-2-771 0 0,-6-4-385 0 0,-5-5-643 0 0,-7-5 0 0 0,-6-6 0 0 0,-6-6 2056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28200 22961 2055 0 0,'7'0'2185'0'0,"5"1"-129"0"0,1 2 128 0 0,1 4 1 0 0,0 3-129 0 0,-1 4 128 0 0,-3 3 1 0 0,-1 2-129 0 0,-1 2-2056 0 0,-1 1 0 0 0,-1 0 0 0 0,-1 2 0 0 0,1-1 0 0 0,-1-2 0 0 0,0-6-257 0 0,-1-4 0 0 0,0-8 128 0 0,-1-7 1 0 0,1-6-1 0 0,0-6 129 0 0,2-4-128 0 0,0-4 128 0 0,2-2 0 0 0,1-1 0 0 0,1 1 0 0 0,2 2 0 0 0,1 3 128 0 0,1 3 1 0 0,0 5-1 0 0,2 4-128 0 0,-1 3 129 0 0,0 4-1 0 0,1 2 1 0 0,6 9-129 0 0,1 8 257 0 0,1 3-257 0 0,-3 3 0 0 0,0 3 0 0 0,-1 2-129 0 0,0 1 1 0 0,-1-3-386 0 0,0-3 128 0 0,0-6-642 0 0,-1-6 514 0 0,0-4 0 0 0,0-3 129 0 0,-1-4 128 0 0,0-4 0 0 0,1-3 0 0 0,1-5 385 0 0,0-4-128 0 0,0-3 257 0 0,-1-3 0 0 0,1-2 129 0 0,-2-2-1 0 0,0-1-128 0 0,-2 0 0 0 0,-2 0 129 0 0,-2 0-129 0 0,-1-4-129 0 0,-3 1 258 0 0,-2 4-386 0 0,-2 5 128 0 0,-3 6-128 0 0,-4 5 0 0 0,-5 5 129 0 0,-3 2-1 0 0,-2 4-128 0 0,-3 2 129 0 0,0 4-129 0 0,0 4 128 0 0,0 3-128 0 0,1 2 129 0 0,1 3-129 0 0,2 2 128 0 0,2 0-128 0 0,1 1 129 0 0,3-1-1 0 0,1-1-128 0 0,2-2 0 0 0,1-2 0 0 0,2-4 129 0 0,0-3-129 0 0,2-3 128 0 0,2-3-128 0 0,3-1 0 0 0,4-2 129 0 0,14 0-129 0 0,9-1 128 0 0,5 1-128 0 0,2 0 0 0 0,1 4 129 0 0,0 3-129 0 0,0 6 128 0 0,0 4-128 0 0,-2 5 0 0 0,-1 3 129 0 0,-4 5-1 0 0,-3 3-128 0 0,-5 2 0 0 0,-6 3 0 0 0,-7 1 0 0 0,-5 2-128 0 0,-5-2 128 0 0,-10 5 0 0 0,-11-2-129 0 0,-8-5 129 0 0,-6-8 0 0 0,-4-10 0 0 0,-3-7-128 0 0,-1-6 128 0 0,0-5-129 0 0,3-7 1 0 0,4-6-1 0 0,6-5 129 0 0,5-3-128 0 0,8-12-1 0 0,9-5 1 0 0,11 0 128 0 0,10 1 0 0 0,8 2 0 0 0,10 2 0 0 0,6 2 0 0 0,16-5-129 0 0,9-3 1 0 0,3-1 128 0 0,1 0-129 0 0,-3-1 1 0 0,-4-1 128 0 0,-5 1-129 0 0,-7-1 129 0 0,-7 1 0 0 0,-9 2 0 0 0,-10 1-128 0 0,-8 3 128 0 0,-7 5 0 0 0,-6 4 0 0 0,-5 5 0 0 0,-7 6 0 0 0,-7 6 0 0 0,-5 3 0 0 0,-5 4 128 0 0,-2 4 1 0 0,-1 3-1 0 0,0 4 1 0 0,-1 11-1 0 0,2 6 258 0 0,6 1-258 0 0,7 0 1 0 0,6-1-1 0 0,4-2-128 0 0,3-3 0 0 0,7 1 129 0 0,4-1-129 0 0,6-2 128 0 0,2-3-128 0 0,4-3-128 0 0,2-2 128 0 0,2-3 0 0 0,1-2 0 0 0,2-4-129 0 0,0-1 129 0 0,1-1-128 0 0,-1-4 128 0 0,1-3-129 0 0,-2-5 129 0 0,0-4 0 0 0,-3-4 0 0 0,-1-3-128 0 0,-4-2 128 0 0,-2-2 0 0 0,-4 0 0 0 0,-3 1 0 0 0,-4-4 0 0 0,-1 1 128 0 0,-3 5-128 0 0,0 5 129 0 0,-1 5-1 0 0,0 6 1 0 0,1 3-129 0 0,1 2 128 0 0,3 4 1 0 0,3 2-1 0 0,2 2-128 0 0,2 1 0 0 0,1 0-128 0 0,1 1-129 0 0,2 0-129 0 0,-1 0-642 0 0,1-1-1028 0 0,0 0-128 0 0,0-1-129 0 0,-2-2 128 0 0,0-2 1 0 0,-1 0-1 0 0,-1-2 2185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32271 22434 2312 0 0,'2'3'8224'0'0,"2"5"-10665"0"0,0 3 256 0 0,1 6 2185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32409 23148 2055 0 0,'2'5'2185'0'0,"1"3"-1"0"0,0 0-256 0 0,0-1-386 0 0,0 0-771 0 0,-1-3-5140 0 0,0 0 2184 0 0,1-2 2185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33397 23863 2184 0 0,'4'-4'2184'0'0,"1"-1"1"0"0,0-1 128 0 0,0 3 8866 0 0,-2 4-11050 0 0,-1 6-129 0 0,-1 5 0 0 0,-3 7 0 0 0,0 5 128 0 0,-2 4-128 0 0,1 6 0 0 0,1 2 0 0 0,0 3 129 0 0,1 1-129 0 0,3 5 0 0 0,3 1 0 0 0,3-5 0 0 0,3-5 128 0 0,3-7-128 0 0,2-8 0 0 0,2-7 0 0 0,2-6 0 0 0,2-5-128 0 0,0-3 128 0 0,1-5 0 0 0,0-6-129 0 0,0-4 1 0 0,-2-5 128 0 0,-1-4-129 0 0,-2-2 1 0 0,-2-4 128 0 0,-2-2-129 0 0,-2-6 129 0 0,-2-2 0 0 0,-2 2 0 0 0,-1 3 0 0 0,-2 4 0 0 0,-1 7 0 0 0,-1 4 129 0 0,0 6-129 0 0,0 5 128 0 0,1 4 1 0 0,0 2-129 0 0,1 2 128 0 0,1 2 1 0 0,2 0-129 0 0,2 3 128 0 0,1 3-128 0 0,2 2 0 0 0,1 5 0 0 0,1 2 0 0 0,3 5 0 0 0,1 4 0 0 0,1 5 0 0 0,0 4 0 0 0,2 7-128 0 0,-2 5 128 0 0,-1 7-129 0 0,-2 5 129 0 0,-5 5 0 0 0,-3 2 0 0 0,-4 2-128 0 0,-2 0 128 0 0,-3-2 0 0 0,-5-6 0 0 0,-5-5 0 0 0,-5-9 0 0 0,-4-8 0 0 0,-5-9 0 0 0,-5-9 0 0 0,-2-8 0 0 0,-2-6 0 0 0,-2-4-129 0 0,-1-6 129 0 0,-1-11 0 0 0,2-6 0 0 0,7-6 0 0 0,8-3 0 0 0,7-2 0 0 0,7-3 0 0 0,8 0 0 0 0,8 0 0 0 0,8 1-128 0 0,7 1-129 0 0,6 1-257 0 0,4 3-643 0 0,3 2-899 0 0,-1 4-257 0 0,0 2 129 0 0,-2 3-1 0 0,-3 3-128 0 0,-4 2 257 0 0,-3 2 2056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34890 23736 1927 0 0,'3'-3'4112'0'0,"2"0"-2056"0"0,0-1 0 0 0,-1 1 0 0 0,-2-1 0 0 0,-1 2 0 0 0,-5 0 0 0 0,-4 1-1928 0 0,-4 1-128 0 0,-3-1 129 0 0,-4 3-129 0 0,-2 1 0 0 0,-2 3 128 0 0,-1 3-128 0 0,0 3 129 0 0,1 3-129 0 0,-2 6 128 0 0,2 4 1 0 0,3 2-129 0 0,4 0 128 0 0,5 1 1 0 0,3 0-129 0 0,4-1 128 0 0,2-1 1 0 0,4 0-1 0 0,3-2-128 0 0,4-2 129 0 0,4-1-1 0 0,3-3-128 0 0,4-3 0 0 0,2-1 129 0 0,3-3-258 0 0,2-1 1 0 0,2-2-1 0 0,2-1-128 0 0,0-1-257 0 0,-1-2-128 0 0,-1-1-515 0 0,-2 0-899 0 0,-3-2-128 0 0,-3-1-1 0 0,-4 1 1 0 0,-4-1 128 0 0,-4-2 128 0 0,-3 0 1928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35014 24208 2055 0 0,'-7'0'2056'0'0,"-4"-1"129"0"0,-4 0-1 0 0,-3 1 1 0 0,-2-1-1 0 0,-3 1-128 0 0,-2 0 129 0 0,-1 0-1 0 0,-1 0-2184 0 0,0 0-128 0 0,-1 0-258 0 0,2 1-385 0 0,0-1-1028 0 0,3 0-385 0 0,3 1-1 0 0,3-1 1 0 0,5 0-1 0 0,3-1 129 0 0,4 0 2056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36431 23016 1798 0 0,'6'-5'1928'0'0,"3"-3"-1"0"0,2-2 129 0 0,0-3-128 0 0,-3 0 2184 0 0,-1-1-2056 0 0,-3 2 257 0 0,-4 2-2056 0 0,-3 3-129 0 0,-6 2 1 0 0,-8 3-129 0 0,-8 1 128 0 0,-3 2-128 0 0,-4 5 0 0 0,-2 3 0 0 0,-2 3 0 0 0,-2 3 0 0 0,0 2 0 0 0,0 2 129 0 0,0 2-129 0 0,1 1 0 0 0,1 1 0 0 0,-1 4 128 0 0,1 2-128 0 0,6-1 129 0 0,5 0-129 0 0,7-3 0 0 0,5-2 128 0 0,5-2-128 0 0,4-3 0 0 0,4-1 0 0 0,3-1 129 0 0,5-3-129 0 0,5-2 0 0 0,6 0 128 0 0,4-2-128 0 0,6-1 0 0 0,3-1 0 0 0,2-1 0 0 0,2 0 0 0 0,-1-1 0 0 0,-1-1 0 0 0,-2 1 0 0 0,-4-2 0 0 0,-6 0-128 0 0,-5 1 128 0 0,-7 1 0 0 0,-5 1-129 0 0,-4 2 129 0 0,-6 2 0 0 0,-6 2-128 0 0,-7 2 128 0 0,-5 1 0 0 0,-9 3 0 0 0,-3 1 0 0 0,1-3 0 0 0,3-1 0 0 0,5-3 128 0 0,6-3-128 0 0,5-1 0 0 0,6-3 0 0 0,4 0 129 0 0,4-1-129 0 0,5-1 128 0 0,8-1-128 0 0,6-1 0 0 0,5-1 0 0 0,3 0 0 0 0,1 0 0 0 0,0 0 0 0 0,-2 1 129 0 0,-3 0-129 0 0,-3 3 0 0 0,-6 3 0 0 0,-4 3 128 0 0,-5 4-128 0 0,-2 6 0 0 0,-4 4 0 0 0,-5 5 0 0 0,-5 6 0 0 0,-3 3 0 0 0,-3 4 0 0 0,-4 8 129 0 0,0 4-1 0 0,4-1 1 0 0,4-2-129 0 0,4-4 128 0 0,5-2 1 0 0,3-3-129 0 0,3-4 0 0 0,4-2 0 0 0,4-3 0 0 0,4-5-257 0 0,4-3 128 0 0,2-6-385 0 0,3-5-385 0 0,1-5-1029 0 0,0-4-385 0 0,-1-3 0 0 0,-1-2 129 0 0,-2-3-1 0 0,-3-3 1 0 0,-2-3 2184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37087 23968 2055 0 0,'7'0'2185'0'0,"4"0"-1"0"0,1 0 129 0 0,0 0-128 0 0,-3 0 128 0 0,-3-1 4883 0 0,-3 1-7196 0 0,-6 0 0 0 0,-4 0 0 0 0,-9-1 0 0 0,-5 2 0 0 0,-4 0-129 0 0,-3 1-128 0 0,-1 0-128 0 0,0 2-515 0 0,-1-1-899 0 0,2 1-514 0 0,2 0 129 0 0,2-1-129 0 0,5 0 0 0 0,4-2 2313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37504 23613 1927 0 0,'5'-1'2056'0'0,"5"-2"128"0"0,3 0-128 0 0,3-1 129 0 0,1 0-1 0 0,3-1-128 0 0,2 0 129 0 0,3 1-1 0 0,2-1-1927 0 0,1 1-128 0 0,3 0-1 0 0,1 2 129 0 0,0 0-257 0 0,0 1 129 0 0,-1 0-1 0 0,-2 2-128 0 0,-2 1 129 0 0,-3 3-129 0 0,-4 2 0 0 0,-5 5 0 0 0,-5 3 0 0 0,-4 3 0 0 0,-3 4 0 0 0,-3 3 0 0 0,-5 4 0 0 0,-6 2 0 0 0,-4 2 0 0 0,-6 1 0 0 0,-4 1 0 0 0,-3-2 0 0 0,-3 0 0 0 0,-2-3 0 0 0,0-2 0 0 0,-7 2-129 0 0,0-2 258 0 0,6-6-129 0 0,7-5 128 0 0,8-6-128 0 0,10-5 643 0 0,8-4-515 0 0,9-1 1 0 0,7-2-129 0 0,5 0 128 0 0,4 0-128 0 0,5 0 0 0 0,3 0-128 0 0,2 1-1 0 0,2 0 1 0 0,0-1-129 0 0,-1 1 0 0 0,0 0-257 0 0,-3 0-514 0 0,-2 1-900 0 0,-4-1-385 0 0,-3-1 0 0 0,-4 0 0 0 0,-4-1 129 0 0,-2-1-1 0 0,-4 0 129 0 0,-1 0 2056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38546 24078 2055 0 0,'4'0'2056'0'0,"3"0"129"0"0,1 3-129 0 0,0 4 0 0 0,0 3 128 0 0,-3 5-128 0 0,-1 9 129 0 0,-1 6-129 0 0,-2 3-2056 0 0,0 2 0 0 0,-3-1 0 0 0,-1-2 0 0 0,-8 3 0 0 0,-5-2-643 0 0,-3-4 1 0 0,-3-5-1157 0 0,-2-6-257 0 0,-1-7 0 0 0,0-4-129 0 0,2-4 129 0 0,1-3 0 0 0,4-3 129 0 0,4-4 1927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29465 8433 1798 0 0,'-6'5'1928'0'0,"-6"5"-1"0"0,-2 6 1 0 0,-3 6-1 0 0,0 4 1 0 0,-1 3-129 0 0,1 1 128 0 0,0 4 1 0 0,0-1-2314 0 0,2-4-256 0 0,3-6-258 0 0,3-6-899 0 0,3-7-3855 0 0,2-9 3727 0 0,5-9 128 0 0,4-8 1799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39313 23427 2055 0 0,'3'5'18376'0'0,"0"5"-18376"0"0,1 5 128 0 0,0 4-128 0 0,0 5 129 0 0,0 5-129 0 0,-1 4 0 0 0,1 5 0 0 0,-1 3 0 0 0,0 5 128 0 0,0 2-128 0 0,0 1-128 0 0,0 1 128 0 0,-1-2-129 0 0,0-3-128 0 0,0-5-128 0 0,0-7-515 0 0,-1-8-642 0 0,0-7-5268 0 0,0-10 4625 0 0,1-12 1 0 0,2-10 2184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39924 24067 2055 0 0,'4'-2'2185'0'0,"1"0"-1"0"0,3 0 1 0 0,0 0-1 0 0,1 1 129 0 0,1 1-128 0 0,-1 3-1 0 0,1 2 129 0 0,0 4-2184 0 0,-1 3-129 0 0,1 2 128 0 0,-1 4-128 0 0,-2 2 0 0 0,-1 3 0 0 0,-1 2 0 0 0,-2 2 0 0 0,-2 2 0 0 0,-1 6 0 0 0,-3 1 0 0 0,-3-1-128 0 0,-4-2-129 0 0,-3-5-129 0 0,-4-4-128 0 0,-3-5-642 0 0,-2-6-772 0 0,-6-5-385 0 0,-2-3-2056 0 0,0-8 2313 0 0,3-5 2056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40882 23284 2055 0 0,'0'4'14778'0'0,"-2"4"-12722"0"0,-3 5-2056 0 0,-5 5 0 0 0,-2 4 0 0 0,-2 4 0 0 0,-1 3 0 0 0,0 2 128 0 0,1 3-128 0 0,0 12 0 0 0,2 5 129 0 0,4-1-1 0 0,3-2-128 0 0,2-5 0 0 0,3-3 129 0 0,4-5-129 0 0,7-1 0 0 0,5-2 128 0 0,8-6-128 0 0,4-7-128 0 0,2-6 128 0 0,0-6-129 0 0,0-4 129 0 0,-1-6 0 0 0,2-8 0 0 0,-2-5-128 0 0,-4-8 128 0 0,-5-3 0 0 0,-7 0 0 0 0,-6 2-129 0 0,-4 4 129 0 0,-6 3 0 0 0,-7 4 0 0 0,-6 4-128 0 0,-6 5 128 0 0,-16 3 0 0 0,-7 4 0 0 0,-1 5-129 0 0,3 3 1 0 0,6 3-386 0 0,6 2-514 0 0,6 2-900 0 0,7 0-256 0 0,5-1 128 0 0,6 0 0 0 0,4-2-129 0 0,4-3 2185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41828 23989 1284 0 0,'2'-4'2956'0'0,"1"-1"-1543"0"0,0 0 1 0 0,0 0-1 0 0,-1 1 129 0 0,0-1 129 0 0,0 2-1 0 0,-1 0-1284 0 0,-1 1 128 0 0,1-1 0 0 0,-1 1 128 0 0,0 1 1 0 0,0 0 2955 0 0,1 3-3470 0 0,-1 2-128 0 0,0 1 0 0 0,0 3 0 0 0,0 2 0 0 0,0 2 0 0 0,0 7 0 0 0,-1 5 0 0 0,-1 3 0 0 0,-2 3 0 0 0,-1 1 0 0 0,-2 2 0 0 0,0 0 0 0 0,-2 1 0 0 0,1 0-128 0 0,-1 0-1 0 0,-1-3-385 0 0,1-1-385 0 0,1-3-1029 0 0,-1-5-256 0 0,1-4-1 0 0,1-6 1 0 0,2-4-1 0 0,0-5 2185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42647 23302 1798 0 0,'6'-8'1799'0'0,"2"-8"129"0"0,1-5-1 0 0,-2-4 1 0 0,-2 0 128 0 0,-3 1-129 0 0,-3 2 129 0 0,-5 3-128 0 0,-5 4-1671 0 0,-5 4-129 0 0,-4 3 1 0 0,-5 3-1 0 0,-2 3-128 0 0,-3 1 129 0 0,0 1-129 0 0,0 2 0 0 0,-1 2 128 0 0,2 3-128 0 0,1 3 0 0 0,2 4 0 0 0,-2 7 0 0 0,2 5 129 0 0,3 3-129 0 0,4 2 128 0 0,4 2-128 0 0,4 1 0 0 0,3-1 129 0 0,4 0-1 0 0,2-1-128 0 0,2-1 0 0 0,1-2 0 0 0,3-4 129 0 0,4-2-129 0 0,3-5 0 0 0,3-4 0 0 0,3-5 0 0 0,2-3 0 0 0,3-4-129 0 0,0-3 129 0 0,1-6 0 0 0,-1-4 0 0 0,0-5-128 0 0,-2-4 128 0 0,-1-3 0 0 0,0-6 0 0 0,-2-1 0 0 0,-2 2 128 0 0,-3 3-128 0 0,-1 4 129 0 0,-1 5 128 0 0,-2 6 0 0 0,-2 4-129 0 0,-1 4-128 0 0,0 3 129 0 0,-1 4-1 0 0,0 5-128 0 0,0 5 0 0 0,0 4 0 0 0,0 5 0 0 0,0 5 0 0 0,0 4 0 0 0,1 5 0 0 0,0 3 0 0 0,1 5 0 0 0,0 2 0 0 0,2 2 0 0 0,0 1 0 0 0,1 0 0 0 0,1-2 0 0 0,0-2 0 0 0,0-4-128 0 0,0-4-258 0 0,0-7-385 0 0,0-7-899 0 0,1-8-515 0 0,-1-7 1 0 0,0-4-129 0 0,2-7 128 0 0,0-7 1 0 0,2-6 128 0 0,-1-6 2056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43219 22829 2055 0 0,'3'-1'6554'0'0,"3"1"-4370"0"0,2-1 129 0 0,3 1-128 0 0,0 0 128 0 0,2-1 0 0 0,2-1-2185 0 0,0 0 1 0 0,2 0-1 0 0,-1-1-128 0 0,2-1 129 0 0,0 0-1 0 0,0 0-128 0 0,1 1 129 0 0,0 1-129 0 0,1 0 0 0 0,1 1 0 0 0,0 1 0 0 0,2 1 0 0 0,1 2 0 0 0,1 2 0 0 0,1 2 0 0 0,1 4 0 0 0,-1 1 0 0 0,-1 3 0 0 0,-1 1 0 0 0,-3 1 0 0 0,-2 1 0 0 0,-2 1-129 0 0,-4 1 129 0 0,-2 0 0 0 0,-3 2 0 0 0,-4 1-128 0 0,-2 1 128 0 0,-1 1 0 0 0,-1 1 0 0 0,-3 1 0 0 0,-2 0 0 0 0,-2-1 0 0 0,-2-1 0 0 0,0-2 0 0 0,-1-2 0 0 0,0-2 0 0 0,0-2 0 0 0,0-2 0 0 0,0-1 0 0 0,0-3 0 0 0,1 0 0 0 0,0-2 0 0 0,0 0 0 0 0,2-1 0 0 0,0-1 0 0 0,2-1 0 0 0,0-1 0 0 0,2-1 0 0 0,1-1 0 0 0,5-1 0 0 0,4-1 0 0 0,3-1 0 0 0,4 0 0 0 0,4-1 0 0 0,2-1 0 0 0,3 0 0 0 0,5 1 0 0 0,3 0 0 0 0,4 0 0 0 0,0 2 0 0 0,-2 0 0 0 0,-4 3 0 0 0,-4 0 0 0 0,-5 0 0 0 0,-3 1 0 0 0,-6 0 0 0 0,-3-1 0 0 0,-4 0-129 0 0,-2 1 129 0 0,-4 1 0 0 0,-4 2-128 0 0,-4 0 128 0 0,-5 2 0 0 0,-9 3-129 0 0,-6 2 129 0 0,-2-1 0 0 0,0-1 0 0 0,1-1 0 0 0,2-3 0 0 0,3 0 0 0 0,3-3 0 0 0,3 0 0 0 0,4-1 0 0 0,4 0 129 0 0,3 0-129 0 0,2 0 0 0 0,3 1 128 0 0,3 1-128 0 0,0 1 0 0 0,1 1 0 0 0,2 2 129 0 0,3 2-129 0 0,4 2 0 0 0,2 2 0 0 0,4 2 0 0 0,3 3 0 0 0,1 2 0 0 0,1 3 0 0 0,1 3 0 0 0,-1 3 0 0 0,-2 2 0 0 0,-3 3 0 0 0,-4 3 0 0 0,-3 2 0 0 0,-4 7-129 0 0,-4 4 129 0 0,-4-3 0 0 0,-5-3-128 0 0,-6-4 128 0 0,-4-7-129 0 0,-4-5-128 0 0,-3-7-257 0 0,-3-5-128 0 0,-2-7-1029 0 0,-1-5-513 0 0,-2-5-1 0 0,1-2-128 0 0,2-4 129 0 0,1-4 128 0 0,3-5 0 0 0,5-3 2056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20221 8337 1927 0 0,'-4'-3'6039'0'0,"-4"-3"-3983"0"0,-3-3 0 0 0,-4 0 0 0 0,-4-2 129 0 0,-4 0-129 0 0,-3-1-1928 0 0,-5 1 1 0 0,-13-1 128 0 0,-8 2-129 0 0,-4 3 1 0 0,-5 2-1 0 0,-14 3-128 0 0,-8 4 129 0 0,-5 5-129 0 0,-16 12 0 0 0,-49 31 0 0 0,-34 40 0 0 0,5 17 0 0 0,19 16 0 0 0,32 2 0 0 0,36-7-129 0 0,33-8 129 0 0,29 22 0 0 0,24 5-128 0 0,22-6-1 0 0,25 7 129 0 0,20-4 0 0 0,12-12 0 0 0,9-11 0 0 0,27 0 0 0 0,14-8 0 0 0,7-10 0 0 0,3-12 129 0 0,1-12-129 0 0,0-10 0 0 0,42-5 0 0 0,99-22-129 0 0,23-23 258 0 0,2-36-129 0 0,-30-24 0 0 0,-43-19 128 0 0,-42-12-128 0 0,-37-8 0 0 0,-29-6 129 0 0,-23-5-129 0 0,-17-2 0 0 0,-16-2 0 0 0,-12-1 0 0 0,-13-3 0 0 0,-13 1 0 0 0,-10-2 0 0 0,-14-17 0 0 0,-15-5 0 0 0,-15 3 0 0 0,-12 8 128 0 0,-13 8-128 0 0,-12 8 0 0 0,-11 9 0 0 0,-33-3 129 0 0,-18 6-129 0 0,-13 14 0 0 0,-37 15 0 0 0,-15 18-129 0 0,-3 17 129 0 0,3 16-128 0 0,7 15-1 0 0,7 13 1 0 0,6 13-129 0 0,9 8 0 0 0,10 6 0 0 0,-11 13-257 0 0,6 5-1414 0 0,14 0 1 0 0,19-2-129 0 0,2 15 0 0 0,16 4-3727 0 0,24-3 5783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30000 21124 1927 0 0,'3'0'2056'0'0,"2"0"0"0"0,0 0 0 0 0,0 0 8224 0 0,-10 0-9638 0 0,-6 0-513 0 0,-9 0-1 0 0,-10 0 129 0 0,-6 1 0 0 0,-1 0-257 0 0,-5 0 129 0 0,-1 1-129 0 0,3 0 0 0 0,3 0-129 0 0,1 0 1 0 0,4-1-515 0 0,5 0 1 0 0,6 0-386 0 0,5-1-771 0 0,4 0-386 0 0,5-1-2055 0 0,4-2 2184 0 0,3-2 0 0 0,6-1 128 0 0,5-2 1928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30827 20747 1927 0 0,'7'0'2056'0'0,"5"0"0"0"0,0-1 0 0 0,1 0 128 0 0,-7 1 6426 0 0,-6-1-8482 0 0,-13 1 1 0 0,-13 0-1 0 0,-7 1 1 0 0,-4 1-129 0 0,1 0 0 0 0,2 1 0 0 0,2 0 0 0 0,4 0 0 0 0,1 1 0 0 0,4-1 0 0 0,4 0 0 0 0,4 0 0 0 0,4 0 0 0 0,4-2 0 0 0,2 1 0 0 0,2-1 0 0 0,2 0 0 0 0,0 1 0 0 0,2 0 0 0 0,-1 1 0 0 0,1 3 128 0 0,-1 1-128 0 0,0 7 0 0 0,-1 10 0 0 0,-1 5 129 0 0,0 1-129 0 0,1-1 0 0 0,0-2 128 0 0,0-1-128 0 0,1-3 0 0 0,0-4 0 0 0,0-4 0 0 0,0-5-128 0 0,2-4 128 0 0,2-3-129 0 0,2-4 129 0 0,3-2 0 0 0,1-3-128 0 0,3-1 128 0 0,5-2 0 0 0,3-1 0 0 0,1 2 0 0 0,0 0 0 0 0,11 3 0 0 0,7 6-129 0 0,0 6 1 0 0,-5 5-1 0 0,-4 10 129 0 0,-5 4-128 0 0,-8 9-1 0 0,-6 1 129 0 0,-5-1 0 0 0,-6-3 129 0 0,-4-4-129 0 0,-5-4 0 0 0,-6-4 0 0 0,-3-4 128 0 0,-10-4-128 0 0,-6-4-257 0 0,-3-4-128 0 0,-1-2-129 0 0,-2-1-643 0 0,1-1-770 0 0,-1-1-258 0 0,0-1 129 0 0,0-1 0 0 0,-3-1 0 0 0,0-2 2056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29351 20258 1927 0 0,'-6'0'16448'0'0,"-5"0"-16320"0"0,-6 0 1 0 0,-5 2-129 0 0,-11 1 0 0 0,-18 3 257 0 0,-5 0-257 0 0,-3 1 128 0 0,5 0-128 0 0,9-1 129 0 0,7-1-129 0 0,8 0 0 0 0,8-2 128 0 0,9-1-128 0 0,5-1 386 0 0,6-1-258 0 0,3 1-128 0 0,2 0 129 0 0,0 2-129 0 0,0 2 0 0 0,0 2 0 0 0,-1 2 0 0 0,-1 6 0 0 0,0 3 0 0 0,-1 3 0 0 0,0 12 0 0 0,0 7 0 0 0,0 10 0 0 0,-1 14 128 0 0,0 6-128 0 0,0 1 0 0 0,-1 11 0 0 0,0 2 0 0 0,-1 7 0 0 0,0-2-128 0 0,0-7 128 0 0,1-10 0 0 0,-1-9 0 0 0,1-5 0 0 0,-1-6 0 0 0,1-8 0 0 0,1-6 128 0 0,0-7-128 0 0,0-7 0 0 0,1-7 0 0 0,0-6 0 0 0,5-5 0 0 0,6-3 0 0 0,5-2 0 0 0,4-1 0 0 0,2-1-128 0 0,10 0 128 0 0,2 0-1028 0 0,-3 0 128 0 0,-5 1-1027 0 0,-6-1-258 0 0,-5 1 1 0 0,-5 0-1 0 0,-3 0 1 0 0,-3 0-5140 0 0,-1 0 7324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29647 7804 1798 0 0,'0'-5'2056'0'0,"0"-3"-128"0"0,0 0 128 0 0,1 1 0 0 0,1 2 0 0 0,3 2 128 0 0,0 2-128 0 0,3 3 0 0 0,3 3-1799 0 0,3 3-128 0 0,2 4-1 0 0,3 2 1 0 0,3 3-1 0 0,2 2-128 0 0,1 2 129 0 0,3 2-1 0 0,1 1-128 0 0,0 2 0 0 0,-2 3 0 0 0,0 1 0 0 0,-4 3 0 0 0,-2 3 0 0 0,-5 3 0 0 0,-4 4 0 0 0,-5 1 0 0 0,-3 10-128 0 0,-4 3-129 0 0,-9 4 0 0 0,-6-5-1414 0 0,-5-7-256 0 0,-8-9-129 0 0,-3-10-4241 0 0,5-10 4241 0 0,7-9 2056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31296 21446 2055 0 0,'1'3'17862'0'0,"2"4"-17734"0"0,2 2-128 0 0,0 2 129 0 0,1 2-129 0 0,0 3 0 0 0,0 1 128 0 0,-1 8-128 0 0,-2 8 0 0 0,-1 3-128 0 0,-5 7 128 0 0,-4-1-514 0 0,-3-6 128 0 0,-3-6-385 0 0,-2-8-642 0 0,-1-7-643 0 0,0-6-257 0 0,1-4 128 0 0,2-4 129 0 0,2-4-6424 0 0,4-3 8480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31960 20784 1156 0 0,'-2'-3'16319'0'0,"0"-4"-16062"0"0,1-1-128 0 0,3-1-1 0 0,2 0 1 0 0,2-1-1 0 0,2 0-128 0 0,2-1 129 0 0,1 0-129 0 0,2 1 0 0 0,1 0 0 0 0,0 1 128 0 0,1 1-128 0 0,0 0 0 0 0,1 3 0 0 0,-1 0 0 0 0,3 2 0 0 0,1 2 0 0 0,6 3 0 0 0,-1 5-128 0 0,-4 4 128 0 0,-5 5 0 0 0,-6 4 0 0 0,-3 5 128 0 0,-6 3-256 0 0,-4 0 128 0 0,-8 2 0 0 0,-4-2-129 0 0,-3-3 129 0 0,-1-3 0 0 0,0-4-128 0 0,0-4 128 0 0,2-3 0 0 0,1-4 0 0 0,3-2 0 0 0,1-1 0 0 0,3-2 0 0 0,5-1 0 0 0,5-1 0 0 0,7 0 0 0 0,7 0-129 0 0,2 0 129 0 0,4 1-128 0 0,0 2-1 0 0,1 3-128 0 0,0 4 129 0 0,-1 4-129 0 0,-3 2 257 0 0,-5 3-129 0 0,-4 4 129 0 0,-3 2 129 0 0,-4 0-129 0 0,-9 1 128 0 0,-6-3 1 0 0,-6-3-129 0 0,-4-6 128 0 0,-2-4-128 0 0,-2-5-128 0 0,-1-3-1 0 0,0-2-256 0 0,2-4-386 0 0,1-6-900 0 0,5-5-2184 0 0,5-3 1928 0 0,5-3-1 0 0,5-1 1 0 0,8-4-2827 0 0,2 5 4754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32516 20111 2055 0 0,'3'4'17219'0'0,"4"5"-17090"0"0,3 3-1 0 0,2 3 1 0 0,2 1-1 0 0,2 2-128 0 0,2 1 0 0 0,2 3 129 0 0,1 2-129 0 0,6 8 0 0 0,2 6 0 0 0,4 11 0 0 0,-1 5 128 0 0,-3 3-128 0 0,-6 0 0 0 0,-4 30 0 0 0,-6 10 0 0 0,-7 0 0 0 0,-8-8 0 0 0,-6-8-128 0 0,-8-10 128 0 0,-6-9-129 0 0,-5-8 1 0 0,-11-4-258 0 0,-7-7-1413 0 0,-2-9-257 0 0,-1-11-128 0 0,4-8-1 0 0,4-7 1 0 0,6-5 128 0 0,8-3 0 0 0,9-4 2056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35483 20893 2055 0 0,'0'3'8353'0'0,"-3"3"-6297"0"0,-3 2 128 0 0,-5 2-128 0 0,-5 0 0 0 0,-4 2-1927 0 0,-4 1-129 0 0,-2 1 0 0 0,-4 5 0 0 0,-2 2 128 0 0,3 2-128 0 0,1 4 129 0 0,6 8-129 0 0,6 0 128 0 0,5 0-128 0 0,8-1 0 0 0,6-2 0 0 0,12-4 0 0 0,7-5-128 0 0,4-8-1 0 0,4-5 129 0 0,2-5-128 0 0,7-12-1 0 0,0-8 1 0 0,0-9 128 0 0,0-14-129 0 0,-3-13 129 0 0,-7-6-257 0 0,-8-8 0 0 0,-8 3-2827 0 0,-10 6 900 0 0,-11 9-1800 0 0,-5 13 1 0 0,-2 10 3983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35943 20919 1541 0 0,'7'10'1671'0'0,"4"12"-1"0"0,2 9 1 0 0,0 7 128 0 0,-1 5-129 0 0,-1 1 129 0 0,-3 8-128 0 0,-3-3 385 0 0,-2-8-1928 0 0,-3-12-128 0 0,-3-10 129 0 0,-3-12-129 0 0,-2-11 0 0 0,-1-17 128 0 0,0-10-128 0 0,2-7 0 0 0,1-3 129 0 0,3 0-129 0 0,2 0 0 0 0,3 3 0 0 0,4 4 0 0 0,5 4 128 0 0,5 3-128 0 0,4 5 0 0 0,11 2 129 0 0,5 3-1 0 0,4 6-128 0 0,2 3 129 0 0,-1 4-129 0 0,-2 3 128 0 0,-4 2-128 0 0,-4 3 129 0 0,-5 5-129 0 0,-7 7 0 0 0,-7 9 128 0 0,-9 4-128 0 0,-19 8 129 0 0,-10 0-1 0 0,-10-3-128 0 0,-1-5 257 0 0,4-7-128 0 0,7-7 128 0 0,9-4 0 0 0,6-3 0 0 0,9 0 0 0 0,10 2 257 0 0,8 0-257 0 0,7 2-129 0 0,22 6-128 0 0,8 3-128 0 0,9 2-1 0 0,6 2-899 0 0,-5-2-4497 0 0,-13-3 3340 0 0,-13-4 1 0 0,-14-2 128 0 0,-11-3-4240 0 0,-7-1 6296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39073 20302 1670 0 0,'5'-2'1670'0'0,"2"-2"129"0"0,0 0 0 0 0,1-1 0 0 0,-3 0 0 0 0,-1-1 0 0 0,-1 0 0 0 0,-2 1 0 0 0,0-1-1542 0 0,-2 0-128 0 0,-1 1 128 0 0,-5 1-129 0 0,-3 0 1 0 0,-19 1 128 0 0,-11 3 385 0 0,-4 2-513 0 0,-2 4-129 0 0,2 2 128 0 0,2 4 1 0 0,3 3-129 0 0,3 2 128 0 0,3 2-128 0 0,4 2 129 0 0,0 6-129 0 0,4 1 128 0 0,5 0-128 0 0,5 1 129 0 0,5-1-129 0 0,7-2 128 0 0,6-4-128 0 0,11-4 0 0 0,8-4 0 0 0,5-4 0 0 0,4-3 0 0 0,4-1 129 0 0,1-2-129 0 0,-3 0 0 0 0,-3 0 0 0 0,-8 2-129 0 0,-7 1 129 0 0,-6 3 0 0 0,-8 1 0 0 0,-14 7-128 0 0,-11 2 128 0 0,-9 3 0 0 0,-12 2-129 0 0,-6 0 129 0 0,1-2-128 0 0,4-4 128 0 0,6-3 0 0 0,9-3 0 0 0,7-3 0 0 0,10-1 0 0 0,5-3 0 0 0,9-2 0 0 0,6-1 128 0 0,9-1-128 0 0,5-1 0 0 0,12-1 0 0 0,5 0 0 0 0,1-1 0 0 0,0 1 0 0 0,-4 0 0 0 0,-4 0 0 0 0,-5 7 0 0 0,-5 7 0 0 0,-9 13 0 0 0,-7 10 0 0 0,-8 6 129 0 0,-7 5-129 0 0,-5 2 0 0 0,-3 1 0 0 0,-1 0 128 0 0,0-2-128 0 0,-1 5 0 0 0,3-2 0 0 0,4-4 0 0 0,4-6 0 0 0,4-6-257 0 0,3-7-128 0 0,3-6-515 0 0,3-6-1027 0 0,3-6-129 0 0,10-4 0 0 0,6-4-2185 0 0,6-4 2185 0 0,3-5 2056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39440 20776 1927 0 0,'4'1'6296'0'0,"3"1"-4111"0"0,2 3-129 0 0,4 3 0 0 0,1 3 128 0 0,2 3 1 0 0,3 3-2185 0 0,0 3 128 0 0,2 2-128 0 0,1 3 129 0 0,0 0-129 0 0,1 3 0 0 0,4 5 0 0 0,1 4-257 0 0,-1 0-129 0 0,-2-2-513 0 0,0 3-900 0 0,-2-3-2442 0 0,-2-6 2185 0 0,-4-7-128 0 0,-3-7 128 0 0,-4-6 128 0 0,-2-5 1928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39782 20846 1927 0 0,'-7'5'2056'0'0,"-6"7"0"0"0,-4 7 0 0 0,-4 8 0 0 0,-2 6 0 0 0,-3 6 0 0 0,-1 3 0 0 0,-3 9 0 0 0,0 2-2185 0 0,2-3-128 0 0,3-6-257 0 0,4-7-642 0 0,4-8-772 0 0,5-11-6296 0 0,6-10 6425 0 0,8-11 1799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40738 20195 1670 0 0,'0'-5'1799'0'0,"0"-4"128"0"0,0 0 129 0 0,0 1-128 0 0,0 2 6039 0 0,0 4-7710 0 0,-1 4 0 0 0,-2 12 257 0 0,-3 6-386 0 0,0 6 1 0 0,0 7-129 0 0,1 6 257 0 0,0 12-257 0 0,1 18 128 0 0,2 11 1 0 0,0 65-1 0 0,1 39 1 0 0,1 2-258 0 0,0-20 1 0 0,0-28-258 0 0,0-22-513 0 0,0-27-3085 0 0,0-25 1800 0 0,0-23-1 0 0,2-18 1 0 0,0-13 128 0 0,2-9 2056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41835 21085 1798 0 0,'3'0'2056'0'0,"2"1"-128"0"0,0 0 128 0 0,0 0-129 0 0,-1 0 7068 0 0,-13 1-8738 0 0,-7 0-257 0 0,-7 0 0 0 0,-7 1 0 0 0,-4-1 0 0 0,-9-1-128 0 0,-2 1-1671 0 0,6-1-1414 0 0,9 0 1157 0 0,10-1-5782 0 0,9-1 7838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30816 8313 1798 0 0,'-3'0'3855'0'0,"-5"2"-1927"0"0,-3 2-1 0 0,-4 1 1 0 0,-5 1-129 0 0,-2 0 0 0 0,-2 1-386 0 0,-1-1-2184 0 0,0-1-899 0 0,1-1-258 0 0,2-1 1 0 0,3-1-1 0 0,4-1 1 0 0,5 0 1927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42646 20669 1927 0 0,'5'0'2056'0'0,"3"0"0"0"0,-1 0 7838 0 0,-4 0-7838 0 0,-8 0-2056 0 0,-17 1 0 0 0,-9 0 129 0 0,-8 0-129 0 0,-1 0 0 0 0,2 0 0 0 0,5-1 128 0 0,5 1-128 0 0,5 0 0 0 0,2 0 0 0 0,3 0 0 0 0,2 0 0 0 0,4 1 0 0 0,2 0 0 0 0,3 0 0 0 0,2 0 0 0 0,2 0 0 0 0,1 0 0 0 0,2 1 129 0 0,0 2-129 0 0,0 2 128 0 0,0 3-128 0 0,0 3 0 0 0,0 2 0 0 0,0 1 0 0 0,0 2 0 0 0,0 2 0 0 0,0 1 0 0 0,0 6 0 0 0,0 0 0 0 0,0 1 0 0 0,0-4 0 0 0,0-3 0 0 0,0-3 0 0 0,0-5 0 0 0,2-4 0 0 0,1-4 0 0 0,3-4 0 0 0,1-4 0 0 0,1-4 0 0 0,1-1 0 0 0,2-2 0 0 0,1-1 0 0 0,7-2 0 0 0,3 1 0 0 0,4 3 0 0 0,2 2 0 0 0,0 3 0 0 0,4 5 0 0 0,8 12 0 0 0,-1 5 0 0 0,0 8 0 0 0,-6 3 0 0 0,-8 0 0 0 0,-6 0-128 0 0,-7 6 128 0 0,-6 1-129 0 0,-8 1 129 0 0,-7-2-128 0 0,-5-5 128 0 0,-6-4 0 0 0,-4-4 0 0 0,-9-3 0 0 0,-4-2 0 0 0,-2-5 0 0 0,-4-4-129 0 0,2-3-642 0 0,3-3-128 0 0,5-3-900 0 0,7-4-257 0 0,5-5 0 0 0,7-3 128 0 0,6-2-128 0 0,4-2 129 0 0,2-2 1927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43692 20724 1798 0 0,'7'-3'1799'0'0,"3"-2"257"0"0,1-1-128 0 0,0 1 128 0 0,-1 1-129 0 0,-2 2 129 0 0,-4 2 2185 0 0,-3 3-4113 0 0,-4 4-128 0 0,-5 3 0 0 0,-5 3 129 0 0,-7 6-129 0 0,-6 3 128 0 0,-6 4-128 0 0,-2-1 0 0 0,2-3 0 0 0,4-2 0 0 0,3-5 0 0 0,5-3 0 0 0,4-3 129 0 0,4-3-129 0 0,4-2 0 0 0,3-1 128 0 0,2-1 129 0 0,1-1 0 0 0,8 2-128 0 0,7 2 128 0 0,6 1-129 0 0,2 0-128 0 0,0 1-128 0 0,0 0 128 0 0,-2-1 0 0 0,0 1-129 0 0,-2 0-128 0 0,0 0 0 0 0,3 2-128 0 0,0 2-1543 0 0,0 0 258 0 0,-2 1-386 0 0,1 2-129 0 0,0 2-1798 0 0,-2 0 2055 0 0,0 1 258 0 0,-2 0 1670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43876 21452 1798 0 0,'-6'2'15934'0'0,"-7"1"-15805"0"0,-6 1-1 0 0,-6 0-128 0 0,-5 1 129 0 0,-10 1-129 0 0,-6 0 0 0 0,0-1 0 0 0,1-1 0 0 0,1-1 0 0 0,3-2-129 0 0,3 1 1 0 0,2-1-258 0 0,3 0-256 0 0,2 1-258 0 0,2-1-899 0 0,0 0-257 0 0,4 0-1927 0 0,6-1 2055 0 0,6 0 1 0 0,7-5-2313 0 0,2 1 4240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44764 20913 1798 0 0,'5'0'17091'0'0,"3"3"-16834"0"0,4 1-129 0 0,2 4 1 0 0,5 5-129 0 0,5 5 128 0 0,1 4-128 0 0,0 1 0 0 0,1 2 0 0 0,4 6 0 0 0,0 2-128 0 0,0 1-1 0 0,1 2-128 0 0,-3-2-771 0 0,-4-4 0 0 0,-5-5-899 0 0,-4-6-129 0 0,-5-6-2185 0 0,-2-6 2185 0 0,-4-5 129 0 0,-2-6 1927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45172 20806 1798 0 0,'-5'2'1928'0'0,"-4"5"-129"0"0,-3 6 257 0 0,-5 7-129 0 0,-2 6 1 0 0,-2 5 128 0 0,-3 5-129 0 0,-2 5 129 0 0,-1 3-1927 0 0,0 2-1 0 0,-1 0 1 0 0,2 0-258 0 0,1-2 1 0 0,1-5-515 0 0,2-4-899 0 0,2-7-385 0 0,4-8-129 0 0,3-7 128 0 0,3-8-2055 0 0,4-6-1542 0 0,6-10 5525 0 0,-1-1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46147 20860 1927 0 0,'5'-4'1927'0'0,"2"-3"129"0"0,6-3 0 0 0,2-2 2056 0 0,0-1-1927 0 0,0 1-129 0 0,0 0 128 0 0,-2 1-2055 0 0,-1 1-1 0 0,-2 1 1 0 0,-1 2-1 0 0,-2 1 1 0 0,-1 2-129 0 0,-1 0 128 0 0,-2 3 1 0 0,-1 1-129 0 0,-4 4 0 0 0,-4 2 0 0 0,-9 6 0 0 0,-11 8 0 0 0,-30 17 0 0 0,-15 8-129 0 0,0-2 1 0 0,6-5 128 0 0,12-7-129 0 0,13-9 129 0 0,13-7 129 0 0,11-5-129 0 0,9-5 128 0 0,5-2-128 0 0,7-1 129 0 0,5-1-129 0 0,6 2 128 0 0,6 1-128 0 0,5 2 0 0 0,1 1 0 0 0,1 1 129 0 0,-1 1-129 0 0,-1 1 0 0 0,-1 1 0 0 0,-2 2 0 0 0,0 0 0 0 0,0 4 0 0 0,-1 0-386 0 0,-3 0 129 0 0,-2-1-385 0 0,-4-3-258 0 0,-4 0-770 0 0,-3-3-515 0 0,-2-1 129 0 0,-2-2-128 0 0,-1-3 128 0 0,0-2-1928 0 0,0-2 644 0 0,-1-1 3340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47049 20902 1798 0 0,'1'-4'13493'0'0,"3"-3"-11566"0"0,3-3-1670 0 0,1-1 0 0 0,3-2 0 0 0,1 0-128 0 0,2-1 128 0 0,2 1-129 0 0,0 0 1 0 0,2 2-1 0 0,0 0-128 0 0,3 1 129 0 0,1 2-1 0 0,-1 2-128 0 0,-1 2 129 0 0,3 2-129 0 0,-2 1-129 0 0,-1 5 129 0 0,-5 10-128 0 0,-6 14 128 0 0,-7 6 0 0 0,-9 3 0 0 0,-5-2 0 0 0,-4-4-129 0 0,-1-5 129 0 0,-6-3 0 0 0,0-5-128 0 0,2-5 128 0 0,4-4-129 0 0,7-4 386 0 0,9-2-257 0 0,7-2 129 0 0,6-1-129 0 0,5-1 0 0 0,11 4 0 0 0,10 10 0 0 0,0 7 0 0 0,-7 3-129 0 0,-8 0 129 0 0,-8 1 0 0 0,-7 0 0 0 0,-7-2-128 0 0,-10 3 128 0 0,-8-1-129 0 0,-6-2 129 0 0,-4-3 0 0 0,-3-4 0 0 0,-2-5 0 0 0,-1-3 0 0 0,0-3-128 0 0,1-3-1 0 0,-2-4-256 0 0,3-6-1928 0 0,4-5 257 0 0,6-4 0 0 0,6-3 0 0 0,6-2 0 0 0,5-3 128 0 0,4 0-3468 0 0,6-2 5396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47773 20344 1927 0 0,'4'-2'2056'0'0,"4"-1"0"0"0,2 0 128 0 0,4-2-128 0 0,3 1 2185 0 0,2-1-2057 0 0,3-2-128 0 0,2 0-1670 0 0,-1 0-386 0 0,0 1 128 0 0,-1 0 1 0 0,-1 1-1 0 0,-2 2-128 0 0,1 0 129 0 0,2 2-1 0 0,1 1-128 0 0,0 2 0 0 0,-1 2 0 0 0,-2 4 0 0 0,0 6 0 0 0,-2 5 0 0 0,0 21-128 0 0,-3 8 128 0 0,-4 0 0 0 0,-4-5 0 0 0,-3-7 0 0 0,-4-1 0 0 0,-3-5 0 0 0,-3-4-129 0 0,-4-1 129 0 0,0-3-128 0 0,-1-3-1 0 0,1-5 129 0 0,3-2 0 0 0,1-3-128 0 0,3-3 128 0 0,1-2 0 0 0,3-2 0 0 0,3-1 0 0 0,4-1 0 0 0,3 0 0 0 0,16 0 0 0 0,10-1 0 0 0,3 1 0 0 0,-1-1 0 0 0,-4 1 0 0 0,-8 0 0 0 0,-6 0 0 0 0,-7 1 0 0 0,-6 1 0 0 0,-8 3 0 0 0,-5 2 0 0 0,-6 2 0 0 0,-7 3 0 0 0,-3 2 0 0 0,-1-1 0 0 0,0 0 0 0 0,1-1 0 0 0,2-2 0 0 0,2-2 0 0 0,3 0 0 0 0,1-2 0 0 0,3 0 0 0 0,2 0 0 0 0,2-2 0 0 0,2 1 0 0 0,3 2 0 0 0,0 2 0 0 0,4 3 0 0 0,3 2 0 0 0,2 1 0 0 0,4 5 0 0 0,4 4 0 0 0,1 1 0 0 0,0 1 0 0 0,0 2 0 0 0,0 7 0 0 0,0 4 128 0 0,-4 7-128 0 0,-3 3 129 0 0,-4-1-129 0 0,-3-2 0 0 0,-4-4 0 0 0,-9 2 0 0 0,-5-2-129 0 0,-6-6 129 0 0,-9-5-128 0 0,-16-7-515 0 0,-16-16-4240 0 0,1-12-8737 0 0,12-10 13620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26709 18915 1541 0 0,'-3'-7'1671'0'0,"-3"-4"128"0"0,-1-2 0 0 0,0-2 0 0 0,-1 1 0 0 0,1 1 257 0 0,-1 2 0 0 0,2 2 0 0 0,0 2-1542 0 0,1 2 0 0 0,2 3 1927 0 0,1 5-2055 0 0,2 3-129 0 0,5 10 0 0 0,3 7 0 0 0,3 5-129 0 0,3 5 1 0 0,1 4-129 0 0,4 11 0 0 0,2 5 128 0 0,4 10-128 0 0,-1 2 0 0 0,-1-3 0 0 0,-1-6 0 0 0,-3-7-128 0 0,-3-6-1 0 0,-3-6 1 0 0,-1-7-386 0 0,-3-7-386 0 0,-3-6-1156 0 0,-1-7-7453 0 0,-2-8 7196 0 0,-2-7 2313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26664 18916 2055 0 0,'1'-4'2056'0'0,"1"-5"129"0"0,1-1-1 0 0,2-2 1 0 0,2-2-1 0 0,1-1 1 0 0,1 0 128 0 0,1-1-129 0 0,1 1-1927 0 0,1 0-128 0 0,1 0-1 0 0,2 1 1 0 0,3-1-1 0 0,1 1 1 0 0,2 1 128 0 0,2 1-129 0 0,3 2 1 0 0,1 1-129 0 0,7 3 128 0 0,2 3 1 0 0,1 2-129 0 0,-1 5 0 0 0,-3 6 0 0 0,2 12 0 0 0,-2 10 0 0 0,-1 16 0 0 0,-5 10 0 0 0,-4 17 0 0 0,-6 7 0 0 0,-7 12 0 0 0,-7 1 0 0 0,-7-5 0 0 0,-14 2 0 0 0,-14-1 0 0 0,-10-8 0 0 0,-16-6 0 0 0,-4-15-771 0 0,0-15 385 0 0,7-16-1670 0 0,10-13 0 0 0,13-10-385 0 0,11-13 128 0 0,11-10-4112 0 0,9-7 6425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30736 8135 1927 0 0,'-4'-3'10280'0'0,"-6"-1"-8224"0"0,-4 2 0 0 0,-6 1 0 0 0,-4 3-2056 0 0,-3 2-129 0 0,-3 1-256 0 0,-2 2-386 0 0,1 0-1028 0 0,0 1-257 0 0,3-1 0 0 0,2-2 0 0 0,4-1 0 0 0,5-1-5011 0 0,5-1 7067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28018 19027 2055 0 0,'4'-5'2313'0'0,"0"1"6554"0"0,-5 6-4370 0 0,-7 9-2184 0 0,-5 6-2313 0 0,-4 6 129 0 0,-2 6-1 0 0,-1 3-128 0 0,-1 8 129 0 0,2 3-1 0 0,4 0 1 0 0,5 3-129 0 0,9 7 128 0 0,10-1 1 0 0,13-6-129 0 0,9-10 0 0 0,7-12 0 0 0,3-10 0 0 0,21-22 0 0 0,6-14 0 0 0,-4-16 0 0 0,-12-6 0 0 0,-15 1 0 0 0,-13 2 0 0 0,-22-1 0 0 0,-17 6-257 0 0,-12 7 128 0 0,-8 8-128 0 0,-5 7-257 0 0,-1 7-257 0 0,-5 4-642 0 0,1 4-3085 0 0,4 4 2185 0 0,8 3-2056 0 0,11 2 2313 0 0,8-1 2056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28588 18912 2055 0 0,'7'1'2056'0'0,"5"2"129"0"0,3 5-129 0 0,1 7 128 0 0,1 6 1 0 0,6 26-1 0 0,3 12 2314 0 0,-2 2-4370 0 0,-3-6 1 0 0,-3-7-1 0 0,-3-7 1 0 0,-4-10-1 0 0,-2-10 1 0 0,-4-10-1 0 0,-2-12-128 0 0,-1-18 0 0 0,-2-13-128 0 0,-1-13-1 0 0,2-4 129 0 0,0 0 0 0 0,3 4 0 0 0,3 6 0 0 0,11 5 0 0 0,6 7 257 0 0,3 10-128 0 0,0 9-129 0 0,0 11 128 0 0,-2 10-128 0 0,-1 6 129 0 0,1 12-129 0 0,-1 5 128 0 0,-2 2-128 0 0,-3-2 129 0 0,-3-4-129 0 0,-3-5 0 0 0,-4-7-129 0 0,-2-8 129 0 0,-4-9-128 0 0,-1-11 128 0 0,-2-8 0 0 0,0-7 0 0 0,0-6 0 0 0,1-3 0 0 0,5-13 0 0 0,4-2 128 0 0,1 4-128 0 0,2 8 0 0 0,2 9 129 0 0,-1 9-129 0 0,4 7 128 0 0,1 8-128 0 0,3 11 129 0 0,-1 9-129 0 0,-1 5 0 0 0,-3 4-257 0 0,-1 2 0 0 0,-2 2-129 0 0,-3-1-385 0 0,1 3-771 0 0,-1-1-3084 0 0,-1-3 2313 0 0,0-4 0 0 0,1-4-2056 0 0,0-8 4369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30245 18809 1927 0 0,'4'-6'2056'0'0,"3"-6"0"0"0,0-1 128 0 0,-1-1-128 0 0,-2 0 0 0 0,-1 2 129 0 0,-2 3-1 0 0,-3 3 1 0 0,-2 2-2057 0 0,-4 3 1 0 0,-3 0-1 0 0,-3 2 1 0 0,-5 6-1 0 0,-2 5 258 0 0,-1 4-386 0 0,-2 10 128 0 0,-1 12 1 0 0,3 4-1 0 0,5 13 1 0 0,4 3-1 0 0,5-5-128 0 0,6-6 0 0 0,5-7 0 0 0,4-9 0 0 0,4-8 0 0 0,4-7-128 0 0,7-7 128 0 0,3-6-129 0 0,1-7 1 0 0,4-11 128 0 0,2-16-129 0 0,-3-8 1 0 0,0-12 128 0 0,-6-1 128 0 0,-5 6 1 0 0,-5 9 256 0 0,-5 12-256 0 0,-2 10 128 0 0,-2 7-129 0 0,1 11 1 0 0,1 8 128 0 0,1 5-129 0 0,4 11-128 0 0,1 4-128 0 0,1 2-1 0 0,0 1-128 0 0,2 1 0 0 0,0-3-1285 0 0,-1-4-514 0 0,1-8-385 0 0,0-7-2314 0 0,-2-6 2571 0 0,-2-8-1 0 0,-1-7 2185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30759 18783 2055 0 0,'5'8'2185'0'0,"14"32"-1"0"0,6 16 8225 0 0,-1 5-8867 0 0,-2-3-3084 0 0,-4-7-514 0 0,-5-7-129 0 0,-4-10 129 0 0,-2-9-128 0 0,-2-7-1 0 0,-2-8-3982 0 0,0-4 6167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31161 18875 2055 0 0,'9'11'2056'0'0,"8"9"129"0"0,8 15-129 0 0,2 7 2313 0 0,3 4-2185 0 0,-3-3 2185 0 0,-5-7-4240 0 0,-6-11-129 0 0,-5-12 0 0 0,-5-20 0 0 0,-2-14 0 0 0,-2-12 0 0 0,-1-7 0 0 0,2-6 128 0 0,6-17 1 0 0,5-2 385 0 0,7 1-386 0 0,4 10 386 0 0,2 14-257 0 0,0 14 0 0 0,6 12-128 0 0,-1 13 256 0 0,0 11-385 0 0,-3 9 0 0 0,-3 8 129 0 0,-2 7-129 0 0,1 13-129 0 0,-1 6 1 0 0,-3 2-258 0 0,-2 5-256 0 0,-4-2-3727 0 0,-4-6 1927 0 0,-4-10 1 0 0,-3-9-1 0 0,-4-11 2442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30568 17894 2312 0 0,'-5'-7'2185'0'0,"-1"-4"-258"0"0,-1-2-642 0 0,3 0-1156 0 0,0 2-129 0 0,2 2 0 0 0,1 2 0 0 0,0 2-2313 0 0,1 1 2313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26581 23464 1541 0 0,'0'-7'1671'0'0,"1"-5"128"0"0,-1-3 0 0 0,0-2 0 0 0,1-1 0 0 0,-1 0 128 0 0,0-1-128 0 0,0-1 257 0 0,0 2-1799 0 0,0-1 129 0 0,0 0-129 0 0,-1 0 0 0 0,0 0 128 0 0,-1 2-128 0 0,0-1 0 0 0,0 2 257 0 0,0 2-385 0 0,1 3 128 0 0,0 3 1285 0 0,0 8-1414 0 0,1 6 1 0 0,0 7-129 0 0,3 12 128 0 0,5 23-128 0 0,3 12 0 0 0,3 14 0 0 0,2 4 0 0 0,0-3 0 0 0,-1-4-128 0 0,3 11 128 0 0,-1-1-257 0 0,-1-8 128 0 0,-3-9-256 0 0,-3-12-1286 0 0,-4-14 1 0 0,-3-17-5141 0 0,-4-15 2442 0 0,-3-14 2442 0 0,-3-12-1799 0 0,-1-1 3726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26455 23403 1798 0 0,'5'-6'1928'0'0,"5"-4"-1"0"0,4-3 129 0 0,2-2 0 0 0,6-3 0 0 0,3-2 1928 0 0,5-1-1928 0 0,3-1-1671 0 0,-1 1-256 0 0,0 3-129 0 0,0 2 128 0 0,4 3 1 0 0,1 3 256 0 0,5 3-256 0 0,0 2-1 0 0,-3 4 1 0 0,-4 5-129 0 0,-7 4 0 0 0,-5 10 0 0 0,-7 9 0 0 0,-6 5 0 0 0,-8 12 0 0 0,-9 5 0 0 0,-7 3 0 0 0,-7-2 0 0 0,-18 7 0 0 0,-6-2 0 0 0,-6-4 0 0 0,3-8 128 0 0,7-11-128 0 0,9-9 0 0 0,8-8 129 0 0,8-6-129 0 0,7-4 128 0 0,10-2 129 0 0,8-2-128 0 0,7 0-1 0 0,6 1-128 0 0,16 1 0 0 0,7 3-128 0 0,2 1-1 0 0,-1 1-128 0 0,-2 1-257 0 0,-2 2 0 0 0,-3-1-385 0 0,-2 1-515 0 0,-2-1-513 0 0,3-1-386 0 0,0-1-1928 0 0,-2-3 2185 0 0,-4-2 257 0 0,-2-2 1799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27710 23776 1413 0 0,'3'-9'1413'0'0,"2"-10"258"0"0,0-7-129 0 0,0-5 128 0 0,-2-2 1 0 0,-1 0 128 0 0,-2 1-129 0 0,-5 1 1 0 0,-5 4-1029 0 0,-3 6-385 0 0,-3 7 0 0 0,-2 5 0 0 0,-5 7-128 0 0,-1 5 385 0 0,0 6-386 0 0,0 6 129 0 0,2 4-128 0 0,-2 9 128 0 0,1 6 0 0 0,1 3-129 0 0,-1 13 1 0 0,1 10-1 0 0,4-1 1 0 0,6-6-129 0 0,4-9 128 0 0,6-9-128 0 0,6-9 0 0 0,5-11 0 0 0,3-8 0 0 0,4-9-128 0 0,1-9 128 0 0,2-8 0 0 0,1-5 0 0 0,0-5 0 0 0,2-6 0 0 0,1-1 0 0 0,-1 4 128 0 0,-1 5 1 0 0,-2 8-1 0 0,-1 7 1 0 0,0 5-1 0 0,9 20 1 0 0,3 13 256 0 0,-1 6-385 0 0,-4 4-128 0 0,-1 2-129 0 0,-3-3-1285 0 0,-5-7-386 0 0,-3-8-256 0 0,-2-8-2057 0 0,-4-10 2057 0 0,-3-9 128 0 0,-1-8 2056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28137 23652 1927 0 0,'7'8'1927'0'0,"5"7"1"0"0,2 6 128 0 0,1 4 0 0 0,0 2 0 0 0,-1 1 0 0 0,-2-2 0 0 0,-1-3 0 0 0,-1-3-1928 0 0,-1-4-128 0 0,-2-5 129 0 0,-1-5-129 0 0,-1-7 0 0 0,3-17-129 0 0,1-12 129 0 0,2-12 0 0 0,3-3-128 0 0,0 1 256 0 0,2 6-128 0 0,8 7 129 0 0,2 9 256 0 0,3 9-256 0 0,2 13-1 0 0,4 17 1 0 0,-1 11-1 0 0,0 17-128 0 0,-1 9-899 0 0,-6-1-1800 0 0,-6-8 515 0 0,-6-11 128 0 0,-6-11-129 0 0,-2-10 129 0 0,-2-7-5139 0 0,0-5 7195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32993 7425 1027 0 0,'-2'-8'1157'0'0,"1"-10"256"0"0,-2-6 1 0 0,0-7 128 0 0,-1-3 0 0 0,-1-3 0 0 0,0-2 128 0 0,0-1 1 0 0,-1 1-1029 0 0,0 3-128 0 0,0 2 0 0 0,1 5-128 0 0,0 5-1 0 0,2 5-128 0 0,0 6 129 0 0,2 8 642 0 0,0 7-643 0 0,1 6-256 0 0,1 5-1 0 0,0 4 129 0 0,4 23-128 0 0,1 10 385 0 0,0 4-514 0 0,1 1 128 0 0,0-1 1 0 0,0 7-129 0 0,1 0-129 0 0,-1-2-128 0 0,0-2-128 0 0,0 2-386 0 0,0 0-2827 0 0,-1 0 1542 0 0,1-5-2185 0 0,0-4 2314 0 0,1-9 1927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29217 23544 1541 0 0,'6'-6'1671'0'0,"3"-3"128"0"0,1-1-129 0 0,-3 0 129 0 0,-1 1-128 0 0,-3 1 128 0 0,-2 3 0 0 0,-5 2 0 0 0,-4 1-1671 0 0,-9 2 1 0 0,-9 3 256 0 0,-5 5 1 0 0,0 2-129 0 0,-2 8 0 0 0,4 3 257 0 0,4 2-257 0 0,5 2 128 0 0,5 10-128 0 0,5 3 257 0 0,6 3-385 0 0,5-4-1 0 0,6-5 1 0 0,4-9-129 0 0,4-8 0 0 0,3-7 0 0 0,2-4-129 0 0,0-6 129 0 0,1-7 0 0 0,3-11 0 0 0,-2-8-128 0 0,0-10 128 0 0,-3-5-129 0 0,-4 0 258 0 0,-2 0-129 0 0,-2 6 128 0 0,0 8-128 0 0,1 9 257 0 0,1 8-257 0 0,1 8 129 0 0,9 13-1 0 0,4 9 1 0 0,3 9-129 0 0,1 5 0 0 0,0 5 128 0 0,0 3-128 0 0,-2 2 0 0 0,-2 1 0 0 0,-4-1 0 0 0,-3 1 0 0 0,-5 5 0 0 0,-5 0 0 0 0,-4-1 0 0 0,-6-5 0 0 0,-5-6 0 0 0,-6-4-128 0 0,-6-8 128 0 0,-6-5 0 0 0,-11-6 0 0 0,-10-7-129 0 0,-3-5 129 0 0,2-5 0 0 0,7-6 0 0 0,7-3 0 0 0,8-2 0 0 0,9-4 0 0 0,6-7 0 0 0,7-4 129 0 0,7-4-129 0 0,7-1 128 0 0,7-3-128 0 0,4-1 0 0 0,5-2 0 0 0,3-2-128 0 0,1-1-1 0 0,2 0 1 0 0,0-2-1 0 0,4-8 1 0 0,0-3-129 0 0,-5 0 128 0 0,-6 5 1 0 0,-7 3-1 0 0,-7 7 129 0 0,-6 4-128 0 0,-5 6 128 0 0,-6 6-129 0 0,-12 6 129 0 0,-8 5-128 0 0,-5 7 128 0 0,-3 3 0 0 0,-6 10 0 0 0,0 6 257 0 0,2 7-129 0 0,5 11 1 0 0,7 7 256 0 0,7 4-128 0 0,7 1 0 0 0,6 1 0 0 0,7 0 0 0 0,12 4 0 0 0,10-1 129 0 0,7-3-258 0 0,6-6-128 0 0,5-6 129 0 0,3-7-129 0 0,3-6 0 0 0,1-6 0 0 0,8-4-129 0 0,3-3-385 0 0,-4-3 0 0 0,-4-3-257 0 0,-6-2-1156 0 0,-4-6-386 0 0,-6-4-2313 0 0,-8-3 2441 0 0,-6-4 1 0 0,-9-3 2184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26813 21047 1670 0 0,'5'5'17733'0'0,"3"3"-17605"0"0,3 4 1 0 0,3 3-1 0 0,1 3 1 0 0,3 2-1 0 0,0 1 1 0 0,2 3-1 0 0,0 0-128 0 0,1 2 129 0 0,1-1-1 0 0,-1 1-128 0 0,1 0 0 0 0,-2-1 0 0 0,-1-2 0 0 0,-1-2 0 0 0,-1-1 0 0 0,-2-2-128 0 0,-3-3-129 0 0,-3-4 0 0 0,-4-3-643 0 0,-1-3 1 0 0,-2-3-7325 0 0,0-2 6168 0 0,-1-4 0 0 0,0-2 128 0 0,1-3 1928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27151 20896 1927 0 0,'-4'4'5911'0'0,"-4"4"-3855"0"0,-4 5 0 0 0,-3 3 128 0 0,-4 5-128 0 0,-1 3 129 0 0,-2 4-1928 0 0,-2 3 0 0 0,-1 3-129 0 0,-1 2 1 0 0,0 1 128 0 0,0 2-257 0 0,1 1 128 0 0,2 1 1 0 0,0 0-129 0 0,-2 4-129 0 0,1 1-256 0 0,3-4-258 0 0,1-6-899 0 0,4-8-514 0 0,3-7-128 0 0,3-8-1 0 0,4-8-4111 0 0,4-8 6296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28102 20916 1927 0 0,'3'-2'2056'0'0,"3"-1"128"0"0,-1 0-128 0 0,1 0 129 0 0,-1-1-129 0 0,0 1 128 0 0,-1-1 1 0 0,-2 1-1 0 0,0 0-2055 0 0,0 0-1 0 0,-1 1 1 0 0,-1-1-1 0 0,0 0 1 0 0,0 1-129 0 0,0 0 128 0 0,-2 1 1 0 0,-5 0-129 0 0,-4 1 128 0 0,-3 0-128 0 0,-3 0 0 0 0,-2 1 0 0 0,-1 1 0 0 0,0 3 0 0 0,-2 1 0 0 0,1 2 0 0 0,1 1 129 0 0,0 1-129 0 0,1 1 0 0 0,1 2 0 0 0,1 0 128 0 0,2 0-128 0 0,2 2 0 0 0,1-1 129 0 0,2 1-129 0 0,1-1 0 0 0,2 0 0 0 0,2 0 0 0 0,2 0 0 0 0,1 0 0 0 0,1-1 0 0 0,1 0 0 0 0,1 0 0 0 0,2-1 0 0 0,3 0 0 0 0,2-1 0 0 0,2 0 0 0 0,3-1 0 0 0,4-1 0 0 0,3-1-129 0 0,3-2 129 0 0,1-2-257 0 0,-1-1 0 0 0,-1-2 0 0 0,-3-1-385 0 0,-2 0-386 0 0,-1 0-1028 0 0,-2-1-129 0 0,-2 0-128 0 0,-1-1 129 0 0,-1 0 128 0 0,-1-1 0 0 0,-1-1 2056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28133 21112 1798 0 0,'-5'0'5654'0'0,"-4"0"-3726"0"0,-4 0-1 0 0,-4 1 1 0 0,-2 2-1 0 0,-2 0 1 0 0,-2 1-1928 0 0,-1 0 128 0 0,-1 1-128 0 0,0 1 0 0 0,0-1-128 0 0,0 0-1 0 0,1 0-256 0 0,2-1-515 0 0,1 0-770 0 0,3 0-258 0 0,2-1 1 0 0,3 0-1 0 0,3-1 1 0 0,2-1-4369 0 0,3-1 6296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30894 24831 1798 0 0,'2'-4'7967'0'0,"2"-4"-5911"0"0,0-1 0 0 0,1-2 129 0 0,-1-2-129 0 0,-1-1-1799 0 0,0-1 0 0 0,0 1-129 0 0,-1 0 129 0 0,-1 1-128 0 0,0 1-1 0 0,0 3 1 0 0,-1 1-1 0 0,0 2 1 0 0,0 4 256 0 0,-1 4-385 0 0,0 4 0 0 0,-2 5 0 0 0,-1 3 129 0 0,-1 4-129 0 0,-1 4 0 0 0,-1 7 128 0 0,1 5-256 0 0,0 1 128 0 0,1 0 0 0 0,3-1 0 0 0,0-2-129 0 0,1-3 129 0 0,1-1-128 0 0,2-4 128 0 0,1-2-129 0 0,2-4 129 0 0,2-4-128 0 0,2-4 128 0 0,2-3-129 0 0,1-4 129 0 0,2-1-128 0 0,2-4 128 0 0,2-4-129 0 0,0-4 1 0 0,2-5 128 0 0,2-10 0 0 0,1-4-129 0 0,-2-3 129 0 0,-3-1 0 0 0,-2 2-128 0 0,-2 1 128 0 0,-3 3 0 0 0,-1 2 0 0 0,-2 5 128 0 0,-2 3-128 0 0,0 3 0 0 0,-2 4 129 0 0,-1 4-1 0 0,0 2-128 0 0,-1 2 129 0 0,1 2-129 0 0,0 3 128 0 0,0 3-128 0 0,1 5 0 0 0,1 3 0 0 0,3 9 0 0 0,1 8 0 0 0,1 3 0 0 0,0 4 0 0 0,1 2 0 0 0,0 2 0 0 0,-1 0 0 0 0,0 1 0 0 0,-1 1 0 0 0,-2 13 0 0 0,-1 10 0 0 0,-5-2 0 0 0,-4-7 0 0 0,-6-10 0 0 0,-5-11-128 0 0,-6-9 128 0 0,-3-8 0 0 0,-4-6-129 0 0,-3-7-128 0 0,-1-3-128 0 0,-2-3-258 0 0,1-2-642 0 0,1 0-771 0 0,2-2 0 0 0,2-1-128 0 0,5-2-1 0 0,4-1 129 0 0,6-1 129 0 0,4-1 1927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32167 24955 1927 0 0,'3'-4'1927'0'0,"1"-2"129"0"0,1-1 0 0 0,-2 0 0 0 0,-1 0 129 0 0,-1 1-129 0 0,-4 0 128 0 0,-5 2-128 0 0,-4 1-1927 0 0,-4 2 128 0 0,-3 0-257 0 0,-4 1 128 0 0,-2 3 1 0 0,-2 2-129 0 0,0 4 128 0 0,0 2-128 0 0,1 4 129 0 0,2 1-129 0 0,1 2 0 0 0,2 1 128 0 0,3 1-128 0 0,3 0 0 0 0,2 1 129 0 0,4 1-129 0 0,3 1 128 0 0,2 0-128 0 0,2 0 0 0 0,1 0 0 0 0,3 0 129 0 0,4 0-129 0 0,3 0 0 0 0,5-2-129 0 0,4-2 129 0 0,12 3-257 0 0,12-2-899 0 0,3-2-2314 0 0,-1-5 1286 0 0,-4-4-1 0 0,-6-4 129 0 0,-5-2 0 0 0,-4-3 0 0 0,-5-3-2312 0 0,-6-1 4368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32096 25236 2055 0 0,'-10'0'2185'0'0,"-7"0"2055"0"0,-5 0-2055 0 0,-9 3-1 0 0,-3 1 2057 0 0,-6-1-2185 0 0,-2 0-2827 0 0,0 0-1028 0 0,3-2-257 0 0,4 0-129 0 0,3-2 1 0 0,4-1-1 0 0,6-2 129 0 0,5-1 0 0 0,6 0 2056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33497 24069 2055 0 0,'6'-1'2185'0'0,"2"0"-1"0"0,2 0 1 0 0,0 1-1 0 0,-4-1 7068 0 0,-3 1-9252 0 0,-5-1 129 0 0,-11 1-1 0 0,-6 0 1 0 0,-5 0-129 0 0,-1 0 0 0 0,-1 0 0 0 0,-1 0 0 0 0,3 0 0 0 0,0 0 0 0 0,3 0 128 0 0,1 0-128 0 0,2 0 0 0 0,2 0 0 0 0,2 0 0 0 0,4 0 0 0 0,2 0 0 0 0,3 2 257 0 0,2 1-257 0 0,1 4 0 0 0,1 3 0 0 0,0 8 0 0 0,0 8 0 0 0,0 5 0 0 0,-1 4 0 0 0,1 4 0 0 0,0 3 0 0 0,0 3 0 0 0,0 3 0 0 0,0 2 0 0 0,0 3 0 0 0,1 3 129 0 0,0 3-129 0 0,0 1 0 0 0,0 3 0 0 0,0 1-129 0 0,0 0 129 0 0,0-1 0 0 0,0-1 0 0 0,0 11-128 0 0,0-1 128 0 0,0-7-129 0 0,0-12 129 0 0,0-11 0 0 0,0-11 0 0 0,0-8 0 0 0,-1-7 0 0 0,1-6 0 0 0,0-4 0 0 0,0-3 0 0 0,-1-1 0 0 0,2-1 0 0 0,0-1 0 0 0,4-1 0 0 0,4 1 0 0 0,2 0 0 0 0,3-1 0 0 0,2 1 0 0 0,2 0 0 0 0,1 0 0 0 0,-2 1 0 0 0,-1-1 0 0 0,-3 1-128 0 0,-2-1-129 0 0,-4 1-129 0 0,-2 0-513 0 0,-2 0-772 0 0,-2 0-2826 0 0,-1 0-2185 0 0,-1 0 4626 0 0,0 0 2056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34097 24576 1927 0 0,'3'-3'1927'0'0,"2"-4"1"0"0,-1-1-1 0 0,0-1 1 0 0,-1-1 128 0 0,-1 0-129 0 0,-1-1 129 0 0,-1 1-128 0 0,-2 0-1928 0 0,-3 2 128 0 0,-3 1 1 0 0,-3 3-1 0 0,-10 1-128 0 0,-10 6 386 0 0,-4 5-1 0 0,0 6-256 0 0,3 3-1 0 0,3 5-128 0 0,2 3 129 0 0,4 4-129 0 0,2 2 128 0 0,3 3-128 0 0,2 3 0 0 0,3 2 0 0 0,2 2 0 0 0,4 1 0 0 0,3 2-128 0 0,2 0 128 0 0,1 0 0 0 0,4 0-129 0 0,4-2 129 0 0,5-4-128 0 0,4-3 128 0 0,4-6 0 0 0,3-6 0 0 0,2-7 0 0 0,3-7 0 0 0,-1-4 0 0 0,1-6 0 0 0,-1-7 0 0 0,6-20 0 0 0,-2-12 0 0 0,-4-7 0 0 0,-6-3 0 0 0,-7-1 0 0 0,-5 1 0 0 0,-4 1-129 0 0,-4 3-128 0 0,-2-2-257 0 0,-3 2-2570 0 0,-4 5 900 0 0,-2 7-1928 0 0,1 9 1927 0 0,1 10 258 0 0,2 6 1927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33357 8277 1798 0 0,'7'-2'2056'0'0,"5"-2"-128"0"0,2 0 128 0 0,0 0-129 0 0,-2 0 1 0 0,-3 1 2055 0 0,-4 1-1798 0 0,-5 1-2185 0 0,-6 0 0 0 0,-7 1 0 0 0,-14 0 128 0 0,-12 1 1 0 0,-29 5-129 0 0,-16 4 128 0 0,-5 2-128 0 0,-1 1 129 0 0,2 0-129 0 0,2 1 0 0 0,1 0 0 0 0,2 0 0 0 0,2 0 0 0 0,2 0 0 0 0,2 1 0 0 0,3-1 0 0 0,4-1 0 0 0,5-1 0 0 0,0 1 0 0 0,6-2 0 0 0,6-2 0 0 0,10-1 0 0 0,12-3 0 0 0,10-2 0 0 0,11-4-2185 0 0,13-10-3726 0 0,8-2 5911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34648 25214 2055 0 0,'6'9'2185'0'0,"3"7"-1"0"0,3 8 1 0 0,0 6-1 0 0,-1 5 1 0 0,-1 3-1 0 0,-2 3 1 0 0,-3 1-1 0 0,-2 0-2184 0 0,-1-1 0 0 0,-2-2 129 0 0,0-3-258 0 0,-3-2 129 0 0,-7 1-128 0 0,-5-6-2956 0 0,-2-6 899 0 0,1-9 1 0 0,1-6-1 0 0,2-8 129 0 0,4-7-128 0 0,3-6 2184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35282 24766 1670 0 0,'0'-4'3598'0'0,"1"-4"-1799"0"0,0-2 0 0 0,2-2 128 0 0,1-2-128 0 0,2-1 129 0 0,0 0-129 0 0,1-1-1671 0 0,1 0 1 0 0,1 0-1 0 0,1 0 1 0 0,2 0-1 0 0,2 0 129 0 0,2 1-128 0 0,3 1 128 0 0,2 0-129 0 0,6 0 1 0 0,1 1 128 0 0,0 3-129 0 0,-3 2 1 0 0,-3 4-129 0 0,-2 1 0 0 0,-3 4 0 0 0,-5 4 0 0 0,-4 5 0 0 0,-4 5 0 0 0,-2 5 0 0 0,-2 5 0 0 0,-4 5 0 0 0,-3 4 0 0 0,-5 2 0 0 0,-4 4 0 0 0,-3 1 0 0 0,-3 2 0 0 0,-3-1 0 0 0,-1 1 0 0 0,-2-3 0 0 0,-1-2 0 0 0,0-3 0 0 0,2-4 0 0 0,1-5 0 0 0,1-4 0 0 0,2-4-129 0 0,3-6 1 0 0,6-6 128 0 0,4-7 0 0 0,6-6 0 0 0,6-5 128 0 0,6-5 1 0 0,6-2-129 0 0,4-2 128 0 0,3-1 1 0 0,3 1-1 0 0,2 3 1 0 0,0 2-1 0 0,1 4 1 0 0,-2 4-1 0 0,0 3 1 0 0,-2 3-1 0 0,-2 1 1 0 0,-1 4-1 0 0,0 3-128 0 0,-2 4 129 0 0,0 2-129 0 0,-1 3 0 0 0,-1 1 0 0 0,0 1 0 0 0,-2 0-129 0 0,0-1 1 0 0,-2-1-1 0 0,-1-2-385 0 0,-2-2-385 0 0,0-3-900 0 0,-3-2-514 0 0,2-2 128 0 0,1-4-9636 0 0,0-4 11821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36088 24120 2055 0 0,'4'-3'12979'0'0,"4"-2"-10795"0"0,3 0 129 0 0,2 0-2184 0 0,3 0-1 0 0,3 1 129 0 0,1-1-128 0 0,2 1-1 0 0,1 0-128 0 0,2-1 129 0 0,0 0-1 0 0,0 0-128 0 0,2 1 129 0 0,-1 0-1 0 0,0 0-128 0 0,-1 2 0 0 0,-1 0 129 0 0,-2 1-129 0 0,-3 0 0 0 0,-2 1 128 0 0,-5 0-128 0 0,-3 0 0 0 0,-2 0 0 0 0,-4 1 0 0 0,-1 0 0 0 0,-2 5 0 0 0,-4 5 0 0 0,-2 6 0 0 0,-4 10 0 0 0,-3 15 0 0 0,0 7 0 0 0,0 4 0 0 0,3 3 0 0 0,1 1 0 0 0,3 1 0 0 0,1 3 0 0 0,2 1 0 0 0,0 1 0 0 0,1 32 0 0 0,1 9-128 0 0,-1-3 128 0 0,0-4-129 0 0,-1-12 129 0 0,-1-14 0 0 0,-3-10 0 0 0,-4-12 0 0 0,-2-10 0 0 0,-3-11-128 0 0,-1-8 128 0 0,-7-5 0 0 0,-2-6-129 0 0,-2-4 129 0 0,-4-3-128 0 0,0-2-258 0 0,1-2-256 0 0,4-1-1286 0 0,3-1-385 0 0,3-2 0 0 0,4 0 0 0 0,6 0 0 0 0,3 0-5910 0 0,4 1 8223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31955 9559 1541 0 0,'3'-3'16705'0'0,"3"0"-16576"0"0,3-3-1 0 0,2-1 1 0 0,0-1-129 0 0,2-2 128 0 0,1-1-128 0 0,-1 0 129 0 0,-1 0-129 0 0,5-4 0 0 0,-1 1 128 0 0,-2 1-128 0 0,-3 4 0 0 0,-3 3 0 0 0,-2 3 0 0 0,-2 3 0 0 0,0 4 0 0 0,0 1 0 0 0,0 4 0 0 0,0 1 0 0 0,0 3 0 0 0,1 3 0 0 0,-1 1 0 0 0,3 5 0 0 0,1 3 0 0 0,1 2 0 0 0,1 0 0 0 0,0 1 129 0 0,2-2-129 0 0,2 1 0 0 0,1 0 128 0 0,13 12-128 0 0,6 2 0 0 0,1-2 0 0 0,-1-6 0 0 0,-4-6 0 0 0,-4-6-128 0 0,-3-5-1 0 0,-2-4 1 0 0,-3-4-129 0 0,-2-3-257 0 0,-1-2-643 0 0,-1-2-2955 0 0,-2-2 2056 0 0,-1-2-128 0 0,-3-3 128 0 0,-3-3-4497 0 0,0-3 6553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32483 9374 1798 0 0,'-3'0'1928'0'0,"-4"4"-1"0"0,-11 14 1 0 0,-11 16 3983 0 0,-6 9-1928 0 0,-2 6-3983 0 0,1 2 129 0 0,2-1-129 0 0,-5 17 128 0 0,1 3-256 0 0,2 5-129 0 0,1 6-1671 0 0,7-5-13491 0 0,8-14 15419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33211 9376 1927 0 0,'4'0'1799'0'0,"-7"2"11822"0"0,-8 1-13621 0 0,-8 3-129 0 0,-12 2 129 0 0,-20 5-642 0 0,-13 3-2571 0 0,1-2-2569 0 0,8-2 3983 0 0,14-3 1799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28019 10055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32980 9269 1927 0 0,'5'-4'1927'0'0,"2"0"1"0"0,1 0 128 0 0,-1 0-129 0 0,1 2 1 0 0,-2 4 128 0 0,1 27-129 0 0,1 24 129 0 0,0 8-2313 0 0,-1-1-128 0 0,1-4-386 0 0,0-9-643 0 0,2-6-513 0 0,1-9-2057 0 0,4-9 2057 0 0,1-9-5140 0 0,0-8 7067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33528 9183 1670 0 0,'7'-6'1927'0'0,"6"-4"-128"0"0,7-5 129 0 0,3-1 1927 0 0,4-1-1799 0 0,2 0 1927 0 0,-2 3-3726 0 0,-2 3-128 0 0,5 4-1 0 0,0 2 129 0 0,-5 5-257 0 0,-3 3 0 0 0,-7 6 0 0 0,-4 4 0 0 0,-5 5 0 0 0,-3 4 0 0 0,-5 9 0 0 0,-6 7 0 0 0,-3 2 0 0 0,-5 1 0 0 0,-3-1 0 0 0,-10 9 0 0 0,-3 0 257 0 0,0 0-128 0 0,4-5 128 0 0,8-4-129 0 0,6-8 258 0 0,5-7-129 0 0,7-6-129 0 0,6-6 1 0 0,7-3-1 0 0,4-4-128 0 0,7-3 129 0 0,4-1-129 0 0,11-2 0 0 0,6 0 0 0 0,1 0 0 0 0,1-2-129 0 0,-3 0 1 0 0,2 0-129 0 0,-3 0-771 0 0,-6 0-129 0 0,-8 1-899 0 0,-9 2-128 0 0,-7 9-1 0 0,-7 6-8608 0 0,-8 8 10793 0 0,-2-4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28280 12691 2441 0 0,'4'-2'7967'0'0,"4"0"-10280"0"0,2-1 128 0 0,3 0 2185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28747 12578 2055 0 0,'6'0'2056'0'0,"4"0"-257"0"0,3 0-128 0 0,0 0-515 0 0,-2 0-1156 0 0,-1-1-2184 0 0,-2-1 128 0 0,-1 0 2056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29121 12550 1927 0 0,'5'2'2056'0'0,"3"1"-257"0"0,2-1 0 0 0,-2 0-257 0 0,-1 0-643 0 0,-1-1-642 0 0,-2-1-257 0 0,0 0-2056 0 0,1 0-1799 0 0,1 0 3855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29459 12616 1798 0 0,'5'1'1799'0'0,"5"0"0"0"0,0 0-257 0 0,1-1-128 0 0,1 1-129 0 0,-2-1-129 0 0,-1 0-1156 0 0,0-1-3726 0 0,-1-1 385 0 0,-2 0 3341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29661 12599 1541 0 0,'4'0'5783'0'0,"0"-1"-4627"0"0,1 0-770 0 0,0-1-258 0 0,-1 0-128 0 0,2 0-8994 0 0,1 1 8994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31319 11663 1541 0 0,'1'-5'3341'0'0,"1"-2"-1542"0"0,0-3 0 0 0,-1 0 0 0 0,0-3 129 0 0,0 0 1927 0 0,-1 0-3470 0 0,0 2-128 0 0,-5 1 0 0 0,-7 2 386 0 0,-5 3-386 0 0,-3 2-129 0 0,-6 4-128 0 0,-8 5 257 0 0,-1 5-128 0 0,1 2-129 0 0,0 5 0 0 0,4 2 128 0 0,4 0-128 0 0,4 1 0 0 0,3 5 129 0 0,4 2-129 0 0,4-2 0 0 0,4 2 0 0 0,3-2 0 0 0,2-3 0 0 0,2-3 0 0 0,3-1 0 0 0,4-1 0 0 0,5 0 0 0 0,4-3 0 0 0,1-2 0 0 0,5-1 0 0 0,4-2 0 0 0,3-3 0 0 0,1-3 0 0 0,-3-1 0 0 0,-4-2 0 0 0,-7 1 0 0 0,-8 1 0 0 0,-12 5 0 0 0,-10 2 0 0 0,-8 2 0 0 0,-4 2 0 0 0,-9 2 0 0 0,-5 1 0 0 0,2-1 0 0 0,4-2 0 0 0,8-3 128 0 0,8-2-128 0 0,8-3 129 0 0,10-2-129 0 0,9-2 128 0 0,7-1-128 0 0,4-1 0 0 0,2 0 0 0 0,2-1 0 0 0,-1 0 0 0 0,0 0 0 0 0,-1-1 0 0 0,-1 0-128 0 0,-3 0 128 0 0,-4 1 0 0 0,-4 2 0 0 0,-6 3 0 0 0,-5 5 0 0 0,-6 4 0 0 0,-5 3 0 0 0,-3 5 0 0 0,-10 13 0 0 0,-2 6 128 0 0,0 21-128 0 0,5 7 129 0 0,8-3-1 0 0,10-9-256 0 0,9-12 128 0 0,8-9-129 0 0,10-7 1 0 0,6-8-515 0 0,3-6 1 0 0,5-6-386 0 0,-1-5-2956 0 0,-1-3 1800 0 0,-3-4-1800 0 0,-7-3 2057 0 0,-5-1 1927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31964 12170 1927 0 0,'4'3'8224'0'0,"2"2"-6168"0"0,3 1 128 0 0,2 3-128 0 0,1 1 129 0 0,4 3-2057 0 0,4 3 258 0 0,0 1-386 0 0,1 0 0 0 0,-1 0 128 0 0,1 1-128 0 0,-2-1 0 0 0,0 1-128 0 0,-1 0-129 0 0,-1 0-257 0 0,-1 0-257 0 0,1 3-771 0 0,0 0-2699 0 0,-2-2 2057 0 0,-1-2 128 0 0,-1-4-5525 0 0,-3-5 7581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32305 12101 1927 0 0,'-5'4'5911'0'0,"-5"5"-3984"0"0,-6 5 129 0 0,-5 5 0 0 0,-5 5-128 0 0,-4 4 128 0 0,-3 3-2056 0 0,-2 4 128 0 0,0 0-128 0 0,0 1 0 0 0,1-1-128 0 0,3-1-1 0 0,4-3-256 0 0,2 0-129 0 0,6-9-10152 0 0,10-11 4499 0 0,9-13 6167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27771 12126 16383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32740 11527 1927 0 0,'3'0'1927'0'0,"2"0"129"0"0,1 3-128 0 0,0 2 128 0 0,-2 4 0 0 0,-1 4 0 0 0,-2 8 128 0 0,0 7 1 0 0,-1 4-2057 0 0,0 3 1 0 0,0 4-1 0 0,0 3 1 0 0,0 3-1 0 0,0 4 1 0 0,-1 4-1 0 0,2 16-128 0 0,2 8 129 0 0,0 4-1 0 0,3 1-128 0 0,2 22-128 0 0,1 2-515 0 0,1-2 129 0 0,1-14-1542 0 0,3-29-4240 0 0,1-30-3598 0 0,-3-19 9894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33116 12321 1798 0 0,'4'0'5911'0'0,"2"-1"-3855"0"0,0-1 0 0 0,2 0 0 0 0,-1 0 0 0 0,1 0 129 0 0,2-1-1928 0 0,2 1 0 0 0,2 1 128 0 0,1 0-256 0 0,2 0-1 0 0,0 1 1 0 0,5 2-1 0 0,1 3 129 0 0,2 3-257 0 0,0 1 129 0 0,-1 3-129 0 0,1 1 0 0 0,-1 2 0 0 0,0 1-129 0 0,6 7 1 0 0,2 3-1157 0 0,0 1 385 0 0,-3-2-2698 0 0,-4-5 1414 0 0,-6-6-1 0 0,-4-5 129 0 0,-4-6-1670 0 0,-5-8 3726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33683 12113 1798 0 0,'-6'5'1928'0'0,"-6"8"-1"0"0,-3 6 129 0 0,-4 6-128 0 0,-1 6 128 0 0,-2 4-129 0 0,-7 14 1 0 0,-1 5-1 0 0,0 2-2184 0 0,3-5-1285 0 0,4-10-257 0 0,6-9-257 0 0,6-11-5654 0 0,7-11 7710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34780 12073 1798 0 0,'7'-3'2056'0'0,"5"-1"-128"0"0,1-1-1 0 0,-1 0 1 0 0,-3 2 3854 0 0,-5 0-3854 0 0,-8 1-1800 0 0,-18 5-128 0 0,-12 4 0 0 0,-5 1 0 0 0,-4 1-128 0 0,1 0-129 0 0,3-1-129 0 0,-3 0-385 0 0,1-2-2184 0 0,4 0-1029 0 0,7-3 258 0 0,10-1 3726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34618 11888 1670 0 0,'4'-2'1927'0'0,"-6"-1"9253"0"0,-13 2-9253 0 0,-7 2-1670 0 0,-12 3-257 0 0,-6-1 129 0 0,0 2-129 0 0,-4-1 0 0 0,3-1-514 0 0,5-1-129 0 0,5 0-385 0 0,6-2-642 0 0,7 0-5912 0 0,6-1 1929 0 0,8-3 5653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34710 11541 1798 0 0,'2'3'11951'0'0,"-2"4"-9895"0"0,-2 4 0 0 0,-3 4-1799 0 0,-2 4-129 0 0,-3 4 129 0 0,-1 4-128 0 0,-1 3-1 0 0,0 3-128 0 0,0 2 129 0 0,2 3-129 0 0,2 1 0 0 0,1 1 0 0 0,1 5-129 0 0,1 2-513 0 0,0 8-1 0 0,1-5-6553 0 0,2-9 5140 0 0,0-11 0 0 0,1-11 2056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35826 11975 1798 0 0,'7'-2'2056'0'0,"4"0"-128"0"0,2 0 128 0 0,-1 0-129 0 0,-2 1 129 0 0,-5 0 4241 0 0,-5 2-6297 0 0,-7 1 128 0 0,-9 2-128 0 0,-8 2 0 0 0,-4 0 129 0 0,-3 0-129 0 0,-1-1-129 0 0,0 0 1 0 0,2-1-258 0 0,-2-1-128 0 0,3-1-2570 0 0,4 0 1028 0 0,7-1 0 0 0,5-1-1927 0 0,5-2 2055 0 0,6-2 1928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36134 11597 1670 0 0,'5'-2'1799'0'0,"2"-3"0"0"0,2 0 128 0 0,1-2-128 0 0,0 0 129 0 0,5-2-1 0 0,2 0 1928 0 0,2 0-3726 0 0,1 0-1 0 0,1 1 129 0 0,1 1-128 0 0,0 2-1 0 0,0 2 1 0 0,-1 1-1 0 0,2 4 1 0 0,-1 5-1 0 0,-5 4-128 0 0,-4 4 0 0 0,-6 3 0 0 0,-2 3 0 0 0,-4 3 0 0 0,-4 2 0 0 0,-4 3 0 0 0,-10 9 0 0 0,-6 5 0 0 0,-5 0-128 0 0,-4 0 128 0 0,0-3 0 0 0,-2-3 0 0 0,2-4 0 0 0,1-3 0 0 0,3-4 0 0 0,2-2 0 0 0,5-3 385 0 0,7-4-128 0 0,6-6-128 0 0,7-4-1 0 0,7-4 1 0 0,6-2-1 0 0,6-1-128 0 0,5-1 0 0 0,5-1 0 0 0,2-2-128 0 0,4-1-1 0 0,3 0-128 0 0,1-2-257 0 0,0 1-128 0 0,1 0-515 0 0,0 0-770 0 0,-1 0-129 0 0,-1 1-129 0 0,-3 0 258 0 0,-2-1-129 0 0,-4-2 257 0 0,-2 0 1799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36861 11210 1798 0 0,'8'-3'1799'0'0,"4"-3"129"0"0,4-1-1 0 0,1-1 1 0 0,7-3-1 0 0,5-2 3984 0 0,1 1-5654 0 0,0 2-257 0 0,-3 3 129 0 0,-2 2-1 0 0,-2 3-128 0 0,-1 1 0 0 0,-1 4 0 0 0,-2 2 0 0 0,-1 5 0 0 0,-1 3 0 0 0,-3 4 0 0 0,-3 4 0 0 0,-2 4 0 0 0,-3 4 0 0 0,-3 8 0 0 0,-3 6 0 0 0,-4 0 0 0 0,-3-2 0 0 0,-3-3 0 0 0,-3-4 0 0 0,-4-3 0 0 0,0-5 0 0 0,1-6 0 0 0,3-6 129 0 0,8-5-1 0 0,6-4-128 0 0,13-5 0 0 0,9-3 0 0 0,5-2 0 0 0,4-1 0 0 0,0-1 0 0 0,-1 0 0 0 0,-3 0 0 0 0,-4 2 0 0 0,-4 2-128 0 0,-6 2 128 0 0,-8 5-129 0 0,-11 7 129 0 0,-9 5 0 0 0,-12 6-128 0 0,-5 3 256 0 0,-2-1-128 0 0,2-2 0 0 0,5-3 0 0 0,4-3 129 0 0,6-2-129 0 0,5-2 128 0 0,4 0-128 0 0,6 2 129 0 0,4 2-1 0 0,5 0 1 0 0,6 0-129 0 0,4-1 0 0 0,5 0 0 0 0,2 1 128 0 0,3-1-128 0 0,2 1 0 0 0,1 2 0 0 0,-1 1 0 0 0,-1 3 129 0 0,-2 1-129 0 0,-5 5 0 0 0,-5 2 0 0 0,-5 4 0 0 0,-5 3 0 0 0,-3 4 0 0 0,-6 2 0 0 0,-4 2 0 0 0,-7 0-129 0 0,-3-2-128 0 0,-5-3-514 0 0,-1-5-1028 0 0,-2-6-257 0 0,3-7 0 0 0,4-9 0 0 0,4-6-2056 0 0,6-8 4112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42826 11476 1284 0 0,'4'-1'9509'0'0,"1"0"-7838"0"0,2-2 256 0 0,0 1-1541 0 0,0-1 128 0 0,1 0-129 0 0,1-1 1 0 0,0 0-1 0 0,1 0 1 0 0,0 0-129 0 0,0 0 0 0 0,0 1 0 0 0,-1 1-129 0 0,0-1 129 0 0,-2 2-257 0 0,-2-1 257 0 0,-2 3-128 0 0,-5 3-129 0 0,-4 3 0 0 0,-4 3 0 0 0,-5 3 0 0 0,-3 2 0 0 0,-2 4 0 0 0,-2 1 0 0 0,-1 1 0 0 0,-1 3-129 0 0,1 1 129 0 0,1 2 0 0 0,1 0 0 0 0,1 2 0 0 0,3 1 0 0 0,1 1 129 0 0,3 1-129 0 0,3 0 0 0 0,3 1 128 0 0,3 0-128 0 0,2 0 0 0 0,2 0 129 0 0,1 1-129 0 0,4-1 0 0 0,3 0 0 0 0,3-1 0 0 0,3-1 0 0 0,4-3 0 0 0,1-2 0 0 0,2-2-129 0 0,1-5 129 0 0,0-2-257 0 0,0-5 0 0 0,2-4-128 0 0,0-4-772 0 0,-2-1-385 0 0,-2-4-514 0 0,-2-3 129 0 0,-3-2-129 0 0,-1-3 128 0 0,-2-3 129 0 0,-1 0 129 0 0,-2-2 1670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27874 14481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43435 12103 1798 0 0,'-6'-1'15292'0'0,"-5"0"-15164"0"0,-5 1 1 0 0,-5-1-1 0 0,-2 0-128 0 0,-2 1 0 0 0,0 0-128 0 0,0 0-1 0 0,1 0-256 0 0,3 0-129 0 0,2 0-386 0 0,5 1-899 0 0,3 1-128 0 0,4-1-1 0 0,11-2-7837 0 0,0 2 9765 0 0,4-2 0 0 0,-1 2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44247 11947 1927 0 0,'4'0'1927'0'0,"3"0"1"0"0,0 1 2055 0 0,-1 1-2055 0 0,-2 2 128 0 0,-4 4 0 0 0,-4 4-129 0 0,-4 3-1798 0 0,-4 4-129 0 0,-3 3 128 0 0,-4 3-128 0 0,-2 2 129 0 0,-2 1-129 0 0,-1 0 0 0 0,-2 0 128 0 0,-2-1-128 0 0,0-3 0 0 0,-1-2 0 0 0,-1-2 0 0 0,0-3 0 0 0,0-3 0 0 0,1-4 0 0 0,0-3-128 0 0,2-3 128 0 0,2-3-129 0 0,3-1 1 0 0,2-4 128 0 0,5-5-129 0 0,3-4 1 0 0,4-4-1 0 0,4-5 1 0 0,3-8-1 0 0,4-4 1 0 0,4-2 128 0 0,4 1 0 0 0,4 2 0 0 0,2 3 0 0 0,2 4 0 0 0,1 4 0 0 0,1 4 128 0 0,0 4-128 0 0,0 4 0 0 0,-2 3 0 0 0,1 2 129 0 0,-3 3-129 0 0,0 1 0 0 0,-2 2 0 0 0,-1 3 0 0 0,1 5 0 0 0,0 5 0 0 0,0 4 0 0 0,0 3 0 0 0,0 3 0 0 0,1 1 0 0 0,1 1 0 0 0,2 1 0 0 0,11 6 0 0 0,16 1 128 0 0,5-7 1 0 0,-1-6-129 0 0,0-11 128 0 0,-5-10-128 0 0,-8-9 0 0 0,-7-7 0 0 0,-8-5 0 0 0,-7-2 0 0 0,-7-1 0 0 0,-3-1 0 0 0,-4 0 0 0 0,-3 2 0 0 0,-4 2 0 0 0,-5 3 0 0 0,-6 4-257 0 0,-5 3 0 0 0,-4 4-257 0 0,-5 3-385 0 0,-2 2-515 0 0,-2 2-513 0 0,0 0-1 0 0,1 1-128 0 0,4-1 129 0 0,4 1 128 0 0,4-1 128 0 0,7 1 1671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45084 12146 1927 0 0,'3'-1'3983'0'0,"2"0"-1927"0"0,2 0 0 0 0,-1 0 0 0 0,0 0 129 0 0,-1 2-129 0 0,0 2 0 0 0,0 4-1928 0 0,-1 3 1 0 0,-1 4-129 0 0,0 3 0 0 0,-1 3 128 0 0,-1 4-128 0 0,0 0 0 0 0,-1 7 0 0 0,1 1 0 0 0,-2 4-128 0 0,-3 1-1 0 0,-2-4-513 0 0,-2-5-129 0 0,0-8-514 0 0,-2-7-643 0 0,1-6-128 0 0,-1-4 0 0 0,1-3 0 0 0,2-4 129 0 0,1-4 128 0 0,2-5 1799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45529 11864 1798 0 0,'-5'3'14906'0'0,"-4"1"-14906"0"0,-5 0-128 0 0,-3-1-129 0 0,-3-1-257 0 0,-1-1-643 0 0,1 0-513 0 0,0-1-258 0 0,1 0 129 0 0,4 0-128 0 0,3 1 1927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45897 11637 1670 0 0,'1'-3'5654'0'0,"2"-3"-3855"0"0,0-1 128 0 0,2 0 129 0 0,0-1-128 0 0,1-1 128 0 0,2 1-1928 0 0,-1 1 129 0 0,2-1 0 0 0,2 2-128 0 0,0 0-1 0 0,1 1 1 0 0,6 2-1 0 0,4 1 129 0 0,0 1-128 0 0,0 4-129 0 0,-3 3 0 0 0,-4 4 0 0 0,-4 3 0 0 0,-4 5 0 0 0,-4 2 0 0 0,-1 4 0 0 0,-2 2 0 0 0,0 4 0 0 0,-2 1 0 0 0,-3 3 0 0 0,-3 1 0 0 0,-2 0 0 0 0,-3 0 0 0 0,-2 0 0 0 0,-5 4 0 0 0,-3-2 0 0 0,-1-3-129 0 0,1-5 129 0 0,0-5 0 0 0,1-3-128 0 0,2-4-1 0 0,2-5 129 0 0,5-5-128 0 0,3-4 128 0 0,6-7 0 0 0,5-5 0 0 0,5-3 128 0 0,5-3-128 0 0,2-1 129 0 0,3 1-129 0 0,2 2 128 0 0,1 1-128 0 0,0 3 129 0 0,1 2-129 0 0,-1 3 0 0 0,1 2 0 0 0,-1 1 128 0 0,0 2-128 0 0,-1 1 0 0 0,-1 3 0 0 0,0 3 0 0 0,-1 1-128 0 0,-2 2 128 0 0,0 1-129 0 0,-2-1-128 0 0,0-1-128 0 0,-2-1-258 0 0,-2-1-1156 0 0,0-3-257 0 0,-2-1 0 0 0,3-6-9251 0 0,-5 2 11307 0 0,-1-1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46188 11333 1927 0 0,'4'-1'14520'0'0,"2"0"-12335"0"0,1-1-2057 0 0,1 0 129 0 0,0 0-128 0 0,0 0-1 0 0,1 0 1 0 0,1 1-1 0 0,0 0 129 0 0,4 1-257 0 0,2 0 257 0 0,3 6-128 0 0,2 4-1 0 0,-1 3-128 0 0,-1 2 0 0 0,-1 2 0 0 0,-1 2 0 0 0,0 2 0 0 0,0 2 0 0 0,-1 2-128 0 0,1 2 128 0 0,1 1 0 0 0,0 2 0 0 0,0 2 0 0 0,-1 2 0 0 0,0 2 0 0 0,0 2 0 0 0,-2 2 0 0 0,-1 9 0 0 0,-3 6 0 0 0,-3 1 0 0 0,-3 0 0 0 0,-2-2 0 0 0,-4-3 0 0 0,-3-1-129 0 0,-4-4 1 0 0,-13 4-1 0 0,-7-2-1156 0 0,-12-6 129 0 0,-4-11-5269 0 0,3-9 2313 0 0,8-10-2698 0 0,9-9 6810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47161 11563 1670 0 0,'3'4'15805'0'0,"0"4"-15548"0"0,1 4-257 0 0,-3 4 129 0 0,0 4-129 0 0,-3 2 128 0 0,-2 4-128 0 0,0 2 0 0 0,-1 2 0 0 0,-1 3 0 0 0,2 1 0 0 0,0 3 0 0 0,1 0 0 0 0,2 2 0 0 0,0-1 0 0 0,2 0 129 0 0,3-1-129 0 0,3-3 0 0 0,3-3 0 0 0,3-4 0 0 0,2-3 0 0 0,4-5 0 0 0,1-5-129 0 0,7-5 129 0 0,4-4 0 0 0,7-10-128 0 0,1-9 128 0 0,-1-15 0 0 0,-7-7-129 0 0,-7-3 129 0 0,-9-1 0 0 0,-6 0 0 0 0,-6 0 0 0 0,-2-1 0 0 0,-3 0-128 0 0,-4 0-258 0 0,-2 0-385 0 0,-2 1-1028 0 0,-2 3-128 0 0,-1 2-129 0 0,0 2 128 0 0,1 4-2055 0 0,3 5 3983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48148 11168 1541 0 0,'1'4'3470'0'0,"2"1"-1671"0"0,-1 3 0 0 0,0 1 128 0 0,-1 1-128 0 0,-1 1 129 0 0,-2 2-1 0 0,-4 1-1541 0 0,-4 2-129 0 0,-2 3 0 0 0,-5 2 0 0 0,-2 2-129 0 0,-2 4 129 0 0,-3 3-128 0 0,1 2-1 0 0,-1 3 1 0 0,1 3-1 0 0,2 2 129 0 0,2 2-257 0 0,1 3 129 0 0,4 1-1 0 0,3 1-128 0 0,4 0 129 0 0,2 0-1 0 0,3 0-128 0 0,1-2 129 0 0,2-3-129 0 0,3-3-129 0 0,3-2 129 0 0,4-5-128 0 0,3-4-129 0 0,8-2 0 0 0,6-5-1671 0 0,2-5 1 0 0,2-5-129 0 0,6-5-129 0 0,1-4-1798 0 0,-2-3-2313 0 0,-2-4 6296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48618 11957 1798 0 0,'1'-3'9509'0'0,"-3"-2"-7581"0"0,-2 0-1 0 0,-5 1 129 0 0,-4 1-1927 0 0,-5 1-1 0 0,-3 1 1 0 0,-4 0-129 0 0,-3 1 128 0 0,0 1-128 0 0,-1 1-128 0 0,1 1-129 0 0,1 1-129 0 0,2 0-385 0 0,3 0-642 0 0,3-1-515 0 0,3-1-128 0 0,4-1 129 0 0,5-1 1927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48671 11602 1670 0 0,'5'-4'1927'0'0,"3"-3"-128"0"0,6-3 129 0 0,1-2 1927 0 0,2 0-1928 0 0,-1 0 1 0 0,3 1-1 0 0,-1 1-1541 0 0,-1 2-258 0 0,-1 2 1 0 0,-2 2-129 0 0,-2 2 128 0 0,-2 1 1 0 0,-1 1-129 0 0,0 1 128 0 0,-1 3-128 0 0,0 1 0 0 0,-2 3 0 0 0,0 2 0 0 0,-1 2 0 0 0,-1 2 0 0 0,-1 3 0 0 0,-1 2 0 0 0,0 3 0 0 0,-2 2 0 0 0,0 2 0 0 0,-1 3-128 0 0,-9 17 128 0 0,-6 7-129 0 0,-2-2 129 0 0,-2-6 0 0 0,-1-2 0 0 0,0-6 129 0 0,2-7-129 0 0,3-8 0 0 0,3-5 128 0 0,4-5 1 0 0,2-4-1 0 0,4-4 1 0 0,3-1 256 0 0,4-2-256 0 0,3-2-129 0 0,3 1 128 0 0,4-2-128 0 0,3-1-128 0 0,1-1 128 0 0,2-1-129 0 0,1 1-128 0 0,0-1-128 0 0,1 1-515 0 0,3 0-513 0 0,1 1-2699 0 0,1 1 2056 0 0,-2 1-1928 0 0,-3 0-1669 0 0,-4 0 5653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27876 16705 16383 0 0,'0'-1'0'0'0,"0"1"0"0"0,1 0 0 0 0,-1-1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49383 12047 1670 0 0,'4'0'1927'0'0,"2"-1"-128"0"0,2 1 0 0 0,0 1 129 0 0,0 2-1 0 0,-1 3 1 0 0,0 6-1 0 0,-1 5 1 0 0,-2 2-1800 0 0,-1 2 1 0 0,-1 1-129 0 0,-1 1 0 0 0,-1-2 0 0 0,-1 1 0 0 0,-2-2-129 0 0,-1-2-128 0 0,-3-1-128 0 0,-1-2-129 0 0,-2-3-386 0 0,-1-1-385 0 0,-1-4-514 0 0,-1-2-128 0 0,1-2-1 0 0,0-2 129 0 0,1-2 129 0 0,2-2 128 0 0,2-5 1542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49901 11423 1670 0 0,'6'-2'1799'0'0,"5"-2"0"0"0,1 0 128 0 0,0 0-128 0 0,-1 1 129 0 0,-3 0-1 0 0,-1 2 1 0 0,-3 2 513 0 0,-2 4-2312 0 0,-1 5 128 0 0,0 3-129 0 0,-3 5 1 0 0,-1 4-1 0 0,-1 2 1 0 0,-3 2-129 0 0,-1 2 128 0 0,-1 1-128 0 0,-2 0 129 0 0,-1 1-129 0 0,-3-1 128 0 0,-2 0-128 0 0,-2 0 0 0 0,-1-1 129 0 0,-2 0-129 0 0,-2-2 0 0 0,0-1 0 0 0,-1-2 0 0 0,1-2 0 0 0,0-4 0 0 0,2-2-129 0 0,2-5 129 0 0,1-2 0 0 0,2-4-128 0 0,2-2 128 0 0,2-2 0 0 0,2-4-129 0 0,2-3 129 0 0,1-7 0 0 0,1-4-128 0 0,1-4 128 0 0,2-2-129 0 0,1 0 129 0 0,1 0-128 0 0,1 0 128 0 0,0 2 0 0 0,1 1-129 0 0,0 1 129 0 0,0 2 0 0 0,0 2 0 0 0,2 0-128 0 0,1 2 128 0 0,2 1 0 0 0,3 2 0 0 0,1 1 128 0 0,3 1-128 0 0,1 2 0 0 0,1 1 0 0 0,1 1 0 0 0,-1 2 0 0 0,0 1 0 0 0,0 1 0 0 0,0 1 0 0 0,-1 0 0 0 0,0 1 0 0 0,0 1 0 0 0,0 2 0 0 0,0 2 0 0 0,0 1 0 0 0,6 7 0 0 0,2 4 0 0 0,1 2 0 0 0,-2 1 0 0 0,0 1 0 0 0,0 0 129 0 0,-1-2-129 0 0,1 0 0 0 0,0-2 0 0 0,2-2 128 0 0,0-3-128 0 0,1-2 0 0 0,1-2 0 0 0,0-4 0 0 0,0-2 0 0 0,0-2 0 0 0,0-3 0 0 0,-1-2-128 0 0,-1-4 128 0 0,-2-4 0 0 0,-3-3-129 0 0,-2-2 129 0 0,-3-2 0 0 0,-3-1 0 0 0,-3-1 0 0 0,-3-1-128 0 0,-2-2 128 0 0,-2-1 0 0 0,-4 1 0 0 0,-7-2 0 0 0,-5 3 0 0 0,-4 2-129 0 0,-4 4 1 0 0,-2 4-129 0 0,-2 4-129 0 0,-1 2-128 0 0,-2 3-514 0 0,0 1-514 0 0,0 3-385 0 0,2 0-1 0 0,1 0 1 0 0,4 0 128 0 0,3 1 128 0 0,5-1 1 0 0,5 1 1670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50312 11048 1798 0 0,'4'-1'16320'0'0,"2"1"-16063"0"0,3 1-257 0 0,1 2 128 0 0,2 1 1 0 0,5 5-1 0 0,10 7-128 0 0,4 6 129 0 0,3 2-129 0 0,-1 2 0 0 0,-2 2 0 0 0,0 2 0 0 0,-3 1 0 0 0,-2 3 0 0 0,-2 3 0 0 0,-3 2 0 0 0,-3 3 0 0 0,-3 2 0 0 0,-5 3 0 0 0,-3 1 0 0 0,-4 3 0 0 0,-1 0 0 0 0,-4 1 0 0 0,-3 0 0 0 0,-5 0 0 0 0,-5-1 0 0 0,-4-2-129 0 0,-5-3 1 0 0,-5-2-258 0 0,-3-5-128 0 0,-4-4-514 0 0,-3-4-771 0 0,-2-6-385 0 0,-2-5 128 0 0,0-5 0 0 0,1-5 0 0 0,-3-7-4497 0 0,11-2 6553 0 0,5 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26518 7648 1927 0 0,'4'1'2184'0'0,"3"1"-128"0"0,1 0 0 0 0,0-1 129 0 0,-1 0-1 0 0,0 0 1 0 0,0-1 2184 0 0,0 1-4112 0 0,-2-1-129 0 0,0 0 129 0 0,0 0-128 0 0,-1-1-1 0 0,2 1 1 0 0,1 0-1 0 0,0 0 1 0 0,2 0-129 0 0,1 0 128 0 0,1-1-128 0 0,2-2 0 0 0,1-1 0 0 0,0-3 0 0 0,1-1 0 0 0,0-2 0 0 0,0-2 0 0 0,0-1-128 0 0,-2-2 128 0 0,-2-2 0 0 0,0 0-129 0 0,-3-2 129 0 0,-1 1-128 0 0,-2-5 128 0 0,-1 0-129 0 0,-2 0 1 0 0,-6 4-1 0 0,-4 6 1 0 0,-4 5 128 0 0,-5 5 0 0 0,-2 5 0 0 0,-4 6 0 0 0,-1 4 0 0 0,-2 3 0 0 0,-1 3 0 0 0,-5 6 0 0 0,1 3 0 0 0,1 2 0 0 0,4 0 0 0 0,3 0 0 0 0,3-1 0 0 0,4 0 0 0 0,4 0-129 0 0,2 0 129 0 0,3 0 0 0 0,3-1 0 0 0,1 0 0 0 0,3-2 0 0 0,0 0 0 0 0,1-3 0 0 0,2-1 0 0 0,3-4 0 0 0,2-3-128 0 0,8-3-1 0 0,6-3-899 0 0,3-4-1927 0 0,1-5 770 0 0,0-6-2055 0 0,0-5 2184 0 0,-1-4 2056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26855 7497 1670 0 0,'3'-2'3598'0'0,"3"1"-1671"0"0,2-1 1 0 0,0 1-1 0 0,1 0 1 0 0,1 0-129 0 0,1 1 128 0 0,2 2-1670 0 0,1 2-128 0 0,1 2-1 0 0,1 0-128 0 0,0 3 129 0 0,1 1-129 0 0,-1 0 0 0 0,0 2-129 0 0,2 2 1 0 0,-1 1-515 0 0,-2 0 1 0 0,-1-3-258 0 0,-2-2-899 0 0,0-3 0 0 0,0-3-3855 0 0,-3-3 3984 0 0,-1-5-2313 0 0,-3-1 3983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27182 7352 1541 0 0,'-4'2'1671'0'0,"-4"4"-1"0"0,-2 5 1 0 0,-3 4 128 0 0,-2 4-129 0 0,-1 3 1 0 0,-1 3-1 0 0,1 2 1 0 0,0 2-1800 0 0,1 0-128 0 0,-2 10-385 0 0,1 0-4113 0 0,3-3 3085 0 0,3-7-1 0 0,4-9 1671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27097 6985 1798 0 0,'4'0'5526'0'0,"2"2"-3599"0"0,0 2 1 0 0,0 1-1 0 0,1 1 1 0 0,2 3-1 0 0,2 3-1541 0 0,2 1-258 0 0,1 1 1 0 0,5 3-1 0 0,1 3 129 0 0,2 1-257 0 0,-2 0 129 0 0,0 0-129 0 0,-2 1 128 0 0,-1 0-128 0 0,0 2 0 0 0,-1 2 0 0 0,3 19 0 0 0,0 10 0 0 0,-4 3 0 0 0,-5 6 0 0 0,-3 1 0 0 0,-11 9 0 0 0,-8-2-771 0 0,-7-9-128 0 0,-4-11-900 0 0,-4-12-257 0 0,-3-10 0 0 0,-1-10 128 0 0,-2-6-128 0 0,1-5 129 0 0,0-4 1927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26459 15901 2055 0 0,'6'4'2056'0'0,"4"3"0"0"0,2 1 129 0 0,2 1-1 0 0,-1-2-128 0 0,0 0 129 0 0,2-2-1 0 0,6-2 129 0 0,2-1-1927 0 0,4-2-258 0 0,8-6-128 0 0,0-5 129 0 0,0-4-129 0 0,-6-3 0 0 0,-6 0 0 0 0,-6-2 0 0 0,-7 0 0 0 0,-3-1-129 0 0,-7-1 129 0 0,-4 4-128 0 0,-7 3 128 0 0,-6 5-257 0 0,-4 5 257 0 0,-2 2 0 0 0,0 5 0 0 0,0 4-129 0 0,-6 11 129 0 0,-7 19 0 0 0,3 8 0 0 0,6 2 129 0 0,8 3-129 0 0,7-2 128 0 0,5-4-128 0 0,8 0 0 0 0,7-4-128 0 0,6-6-129 0 0,3-6-129 0 0,3-5-385 0 0,3-7-514 0 0,2-5-771 0 0,2-5-128 0 0,1-3 128 0 0,5-5-129 0 0,2-5-1798 0 0,-1-4 3983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27104 15842 1927 0 0,'7'0'1927'0'0,"4"2"1"0"0,5 2 128 0 0,2 4-129 0 0,3 4 1 0 0,2 4 128 0 0,7 7-129 0 0,4 3-256 0 0,0 2-1928 0 0,0 0-257 0 0,-3-1-386 0 0,-2-2-770 0 0,-3-3-258 0 0,-4-5 1 0 0,-4-4-1 0 0,-3-5 1 0 0,-4-3-1543 0 0,-3-9 644 0 0,-4 0 2826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27418 15856 1798 0 0,'-7'7'1799'0'0,"-7"7"129"0"0,-3 7-1 0 0,-3 7 1 0 0,-1 4-129 0 0,1 5 128 0 0,1 1 1 0 0,2 1-129 0 0,2-1-1928 0 0,1 0-513 0 0,2-4-2699 0 0,2-7 1542 0 0,3-9-3984 0 0,3-11 3984 0 0,3-11 1799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42476 10240 16383 0 0,'0'0'0'0'0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27383 15297 1927 0 0,'8'-1'2056'0'0,"7"-1"128"0"0,6 2-128 0 0,5 2 129 0 0,4 3-129 0 0,4 5 128 0 0,3 3 1 0 0,24 22-129 0 0,8 11-1671 0 0,-1 6-385 0 0,-6 16 0 0 0,-11 8 0 0 0,-15 4 0 0 0,-13 21 129 0 0,-13 7-129 0 0,-17 16-129 0 0,-16 0-385 0 0,-9-10-514 0 0,-9-13-1028 0 0,-23-6-128 0 0,-10-16-4241 0 0,-1-19 4369 0 0,6-19 2056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29203 16200 1927 0 0,'4'-5'2056'0'0,"3"-4"0"0"0,0-1 128 0 0,0-1-128 0 0,-2 0 129 0 0,0-1-1 0 0,-2-2 1 0 0,0-1 256 0 0,-2-2-2312 0 0,-1 1 128 0 0,-1 0-129 0 0,-3 0-128 0 0,-5 2 129 0 0,-2 2-129 0 0,-2 2 0 0 0,-4 3 0 0 0,-5 2 0 0 0,-5 3 0 0 0,-6 5 128 0 0,-2 5-128 0 0,-1 5 0 0 0,3 4 129 0 0,1 4-129 0 0,0 9 0 0 0,3 6 0 0 0,3 2 0 0 0,3 8-129 0 0,5 9 1 0 0,6 1-1 0 0,7 2 1 0 0,9-1-1 0 0,12-5-128 0 0,8-12 0 0 0,5-12 129 0 0,1-11 128 0 0,7-13-129 0 0,6-15 1 0 0,1-12-1 0 0,-4-9 129 0 0,-5-4 0 0 0,-7-4-128 0 0,-5-2 128 0 0,-6 1 0 0 0,-4 0 0 0 0,-3-3 0 0 0,-4 2 0 0 0,-1 4 0 0 0,-2 7 128 0 0,-1 6-128 0 0,-1 7 129 0 0,1 5-129 0 0,1 6 128 0 0,5 9 1 0 0,5 7-1 0 0,2 8-128 0 0,2 5 0 0 0,2 5 0 0 0,2 5 129 0 0,2 3-129 0 0,0 4 0 0 0,1 3 0 0 0,1 2 0 0 0,2 9 0 0 0,-2 5 0 0 0,-2-1 0 0 0,-6-1 0 0 0,-6-3 0 0 0,-4-3 0 0 0,-4-2 0 0 0,-6-2 0 0 0,-6-1 0 0 0,-13 2 0 0 0,-10-1 0 0 0,-7-5-129 0 0,-5-7 129 0 0,-12-11 0 0 0,-5-7-128 0 0,0-10-1 0 0,-5-14 1 0 0,5-11-1286 0 0,8-8-513 0 0,11-11-129 0 0,12-4-2185 0 0,15-5 2185 0 0,13 0 2056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30040 15466 1927 0 0,'7'-5'2056'0'0,"4"-3"0"0"0,2-1 0 0 0,0 0 0 0 0,-1 1 128 0 0,-3 4 4627 0 0,-8 6-6811 0 0,-6 8 128 0 0,-10 11 1 0 0,-5 8-1 0 0,-4 4-128 0 0,-1 3 0 0 0,-3 8 0 0 0,0 3 129 0 0,3 1-129 0 0,3-1 128 0 0,5 1-128 0 0,5-1 0 0 0,4 0 129 0 0,3 0-129 0 0,4 2 0 0 0,17 33 0 0 0,11 10 0 0 0,13 0-129 0 0,4-13 1 0 0,1-17-129 0 0,1-18 128 0 0,-4-16-642 0 0,-6-13 0 0 0,-4-11-642 0 0,-5-14-2828 0 0,-6-10 129 0 0,-6-7 2056 0 0,-5-3-3854 0 0,-4-3 5910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30799 16028 1927 0 0,'4'0'2056'0'0,"1"0"-129"0"0,1 0 6426 0 0,-12 0-3984 0 0,-14 1-4241 0 0,-9 3 1 0 0,-13 2-1 0 0,-12 3-256 0 0,-3 1-386 0 0,4 1 0 0 0,2 0-514 0 0,8 0-3084 0 0,8-1 2056 0 0,11-1 2056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30675 15549 2055 0 0,'1'4'8481'0'0,"0"4"-6296"0"0,-1 4-1 0 0,-1 6 1 0 0,-2 4-1 0 0,-3 4-2055 0 0,-2 4-1 0 0,-1 3 1 0 0,-1 2-1 0 0,0 2 1 0 0,2 1-1 0 0,1 2 1 0 0,2 0-1 0 0,2 3 1 0 0,1 0-129 0 0,5 10 0 0 0,6 4 128 0 0,5 0-128 0 0,4-4 0 0 0,3-4-128 0 0,2-5-1 0 0,3-6 1 0 0,2-7-1 0 0,6-7-256 0 0,2-7-1029 0 0,0-7-513 0 0,-2-6-386 0 0,-3-5 128 0 0,-4-7 1 0 0,-4-5-1 0 0,-4-3 129 0 0,-4-5-3340 0 0,-5-1 5396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31073 15368 2055 0 0,'5'3'17862'0'0,"16"13"-17734"0"0,9 9 258 0 0,8 10-386 0 0,4 4-129 0 0,-1 2 129 0 0,1 7 0 0 0,-2 5 0 0 0,-2 11-128 0 0,-8 6 128 0 0,-6 2 0 0 0,-9 2 128 0 0,-6 13-128 0 0,-5 4-128 0 0,-6 0-1 0 0,-4-6 1 0 0,-5-6-386 0 0,-5-9-257 0 0,-3-8-1157 0 0,-4-10-385 0 0,-3-9 129 0 0,-8-8-10023 0 0,-2-10 12207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32259 16225 2184 0 0,'4'0'4369'0'0,"-7"0"8995"0"0,-8 1-13364 0 0,-5 1 0 0 0,-9 0-129 0 0,-5 2-513 0 0,-1-1-258 0 0,-1 1-1027 0 0,4-1-2442 0 0,5 0 2056 0 0,7-2 2313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32298 15965 2184 0 0,'4'-2'2313'0'0,"-6"-1"11565"0"0,-7 0-11565 0 0,-12 1-2185 0 0,-9 0-256 0 0,-17 2-129 0 0,-5 1-5012 0 0,6 0 643 0 0,12 0-1927 0 0,14 0 6553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33262 16398 1927 0 0,'-2'-7'1927'0'0,"-1"-2"129"0"0,0-3 0 0 0,-1-1 129 0 0,1 2-129 0 0,1 2 128 0 0,0 2 1 0 0,0 2 642 0 0,1 5-2827 0 0,2 6 128 0 0,4 15-128 0 0,6 15 0 0 0,4 10 129 0 0,5 6-129 0 0,-1-4 0 0 0,-3-7 0 0 0,-2-10 0 0 0,-3-11-129 0 0,-2-13 1 0 0,-2-19 128 0 0,-1-13-129 0 0,-1-10 129 0 0,0-9 0 0 0,-1-17 0 0 0,0-8 0 0 0,0-4 0 0 0,0 1 0 0 0,-1-9 0 0 0,1 0 0 0 0,-2 5 0 0 0,0 7 0 0 0,0-12 0 0 0,-1 7 0 0 0,0 12 0 0 0,1 16 0 0 0,-1 14 0 0 0,0 13 129 0 0,0 7-129 0 0,1 6 128 0 0,1 3 1 0 0,1 3-129 0 0,0 1 128 0 0,1-1 1 0 0,2 1-129 0 0,1-2 128 0 0,1 0-128 0 0,3-1 129 0 0,2 0-129 0 0,2-1 128 0 0,3 0-128 0 0,1 0 129 0 0,3 1-129 0 0,3 0 128 0 0,4 1-128 0 0,2 0 0 0 0,13 0 129 0 0,7 1-129 0 0,6 1 128 0 0,3 0-128 0 0,4 0 0 0 0,16 1 0 0 0,9-1 0 0 0,4 0 129 0 0,2 0-129 0 0,36-1 0 0 0,13-2 128 0 0,20-2-128 0 0,-1-4 0 0 0,-10-2 0 0 0,-12-2 0 0 0,-14-2 0 0 0,-12 0 129 0 0,3-1-129 0 0,-8 0 0 0 0,-11 3 128 0 0,-14 3-128 0 0,-3 4 0 0 0,-13 2 129 0 0,-11 1-258 0 0,-15 2-128 0 0,-13 1 129 0 0,-11-1-258 0 0,-8 1-128 0 0,-9 1-5782 0 0,-7 2 1798 0 0,-6 3 2314 0 0,-5 2 128 0 0,-5 3-2955 0 0,-4 1 5011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34400 16425 1927 0 0,'3'0'2056'0'0,"3"0"-129"0"0,1-1 129 0 0,-1 1 0 0 0,-3-1 6040 0 0,-9 0-7968 0 0,-8 1 1 0 0,-6 0-1 0 0,-4 1-128 0 0,-4 1 0 0 0,-1 2 129 0 0,-3-1-129 0 0,0 1 0 0 0,-1 1 0 0 0,1 0-129 0 0,-7 2-128 0 0,1-1-1927 0 0,2 0 385 0 0,8 0-2313 0 0,9-3 4112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42514 12380 16383 0 0,'0'0'0'0'0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34379 16058 1927 0 0,'-4'5'14263'0'0,"-4"4"-12078"0"0,-4 5-2057 0 0,-3 3 1 0 0,-2 4 128 0 0,-2 3-129 0 0,1 3 1 0 0,0 2-129 0 0,2 3 128 0 0,2 3 1 0 0,2 3-1 0 0,4 2 1 0 0,3 3-1 0 0,2 3-128 0 0,3 2 0 0 0,3 1 129 0 0,5 1-129 0 0,8 7 0 0 0,8-2-129 0 0,5-4 1 0 0,2-7-129 0 0,3-9 0 0 0,0-10-257 0 0,0-9-257 0 0,0-6-1157 0 0,6-10-256 0 0,0-8-4241 0 0,-4-8-899 0 0,-6-12 7324 0 0,-8 6 0 0 0,-7 2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35463 16379 1927 0 0,'4'-1'2056'0'0,"4"0"0"0"0,-1-1 0 0 0,0 1 0 0 0,-3 0 6168 0 0,-11 0-8224 0 0,-8 1 0 0 0,-6 1 0 0 0,-4 1 0 0 0,-4 1 0 0 0,-2 1-257 0 0,-5 0 0 0 0,-3 1-1414 0 0,3 0-128 0 0,2 0-257 0 0,5-1 0 0 0,5 0 0 0 0,6 0 129 0 0,5-2 1927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36174 16292 1541 0 0,'3'0'7325'0'0,"2"0"-3342"0"0,0 0 258 0 0,-1 0-3856 0 0,-1-2-256 0 0,-1 0-129 0 0,-1-2 0 0 0,-2 0 0 0 0,-3-1 0 0 0,-8-4 0 0 0,-4-2 128 0 0,-2 0-128 0 0,0 0 0 0 0,1 1 0 0 0,2 1 0 0 0,2 1 0 0 0,3 1 0 0 0,3 1 0 0 0,2 1 0 0 0,3 0 0 0 0,1-1 129 0 0,2 1-129 0 0,4 0 0 0 0,3 0 128 0 0,3 0-128 0 0,3 0 0 0 0,3-1 129 0 0,2 1-129 0 0,7-1 0 0 0,2-1-129 0 0,2-1 129 0 0,0 1 0 0 0,7-2 0 0 0,0-1 0 0 0,-2 0 129 0 0,-5 2-129 0 0,-7 3 128 0 0,-6 3 1 0 0,-7 6-1 0 0,-6 5-128 0 0,-4 5 0 0 0,-4 5 0 0 0,-3 5 129 0 0,-1 5-129 0 0,0 5 0 0 0,-2 11 128 0 0,0 6-128 0 0,2 4 0 0 0,1 0 129 0 0,1-2-129 0 0,3-2 0 0 0,1-3 0 0 0,1-4 0 0 0,1-5-257 0 0,0-3-129 0 0,0-6-2569 0 0,0-8 899 0 0,4-9-2185 0 0,1-11 4241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36583 16480 2055 0 0,'-3'0'8481'0'0,"-6"2"-6425"0"0,-7 2 129 0 0,-6 1-129 0 0,-15 1 0 0 0,-27 0-2442 0 0,-11-1-4111 0 0,-7-1 2312 0 0,4-2-1927 0 0,11 0 1928 0 0,15-2 2184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28828 20059 2441 0 0,'2'3'10537'0'0,"3"2"-12979"0"0,4 2-8094 0 0,3 0 10536 0 0,4 2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29228 20209 2184 0 0,'4'2'2313'0'0,"4"2"0"0"0,0-1-129 0 0,1 1-128 0 0,-2-1 0 0 0,0-1-385 0 0,-2 0-1157 0 0,-1-1-514 0 0,0 0-2313 0 0,-1-1 0 0 0,2-2 128 0 0,3-1-2184 0 0,2-1 4369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29685 20154 2055 0 0,'5'0'2056'0'0,"2"0"129"0"0,0 0-129 0 0,1 0 128 0 0,-1 0 3342 0 0,-2 0-6169 0 0,-1 0-3597 0 0,0 0 2055 0 0,-1 0 129 0 0,0 0-4882 0 0,1 1 6938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32208 19781 2055 0 0,'4'0'2056'0'0,"4"0"129"0"0,0 0-129 0 0,0 0 0 0 0,-2 0 6682 0 0,-5 0-8738 0 0,-14 0 128 0 0,-9 0-128 0 0,-6 0 0 0 0,-4 0 0 0 0,-1 0 0 0 0,-1 0 0 0 0,1 0-128 0 0,1 1-1 0 0,1 0-128 0 0,-1-1-257 0 0,1 1-1799 0 0,3-1 257 0 0,4 0-128 0 0,6 0-1 0 0,6 0-3726 0 0,7-3 2314 0 0,8-5 3597 0 0,-2 5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32159 19453 2055 0 0,'4'-2'2056'0'0,"3"-1"129"0"0,1 1-129 0 0,-1 0 128 0 0,-1 2 1 0 0,-2 8-129 0 0,-1 8 2313 0 0,-1 7-4369 0 0,-1 6 128 0 0,-1 7-128 0 0,-1 22 0 0 0,1 11 0 0 0,0 12 0 0 0,0-1-385 0 0,-1-7-1 0 0,1-9-128 0 0,0-6-385 0 0,0-11-4627 0 0,-3-13 3342 0 0,-2-13-1800 0 0,-2-10-1412 0 0,-1-9 5396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31523 19149 1927 0 0,'-4'-3'14006'0'0,"-4"1"-11950"0"0,-7 2-2056 0 0,-5 3 129 0 0,-6 2-129 0 0,-11 5 0 0 0,-6 2 128 0 0,-2 3-128 0 0,-5 3 0 0 0,-4 5 0 0 0,4 3 0 0 0,2 9 0 0 0,8 1 129 0 0,11 4-129 0 0,10-2 0 0 0,9-4 128 0 0,11-2-128 0 0,26 1 129 0 0,17-4-129 0 0,10-5-129 0 0,-1-7 129 0 0,-5-5-128 0 0,-10-4 128 0 0,-12-1 0 0 0,-12 0 0 0 0,-10 1-129 0 0,-10 0 129 0 0,-8 2 0 0 0,-13 2-128 0 0,-5 0-129 0 0,0-1 257 0 0,4-1 0 0 0,5-2-129 0 0,8-2 129 0 0,5-1 0 0 0,4 0 0 0 0,5-2 0 0 0,4 0 0 0 0,4-1 0 0 0,6-1 129 0 0,4 0-129 0 0,4-1 0 0 0,11 0 128 0 0,2 0 129 0 0,1 0-128 0 0,-5 2-1 0 0,-8 2-128 0 0,-8 2 129 0 0,-5 4-129 0 0,-6 4 0 0 0,-3 5 0 0 0,-5 3 0 0 0,-4 6 128 0 0,-3 4-128 0 0,-1 4 0 0 0,-2 4 0 0 0,-1 11 129 0 0,2 4-1 0 0,2 2-128 0 0,3-2 129 0 0,4-3-129 0 0,3 4 0 0 0,4-2 0 0 0,4-4 0 0 0,4-6-257 0 0,5-7 0 0 0,13-2-129 0 0,6-8-4625 0 0,13-8 2826 0 0,4-10-8865 0 0,-3-8 11050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42435 14342 16383 0 0,'0'0'0'0'0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33017 19332 1541 0 0,'0'-4'1671'0'0,"0"-3"-129"0"0,0-1 128 0 0,0-3 129 0 0,0-2-128 0 0,0-3 128 0 0,0-1 0 0 0,1-2 0 0 0,-1-1-1414 0 0,1-1 1 0 0,0-2-129 0 0,0-1 0 0 0,0-3 128 0 0,1-5 129 0 0,-1-1-128 0 0,1 2-258 0 0,-2 5 1 0 0,1 6-129 0 0,-1 7 642 0 0,0 7-642 0 0,0 9 129 0 0,0 8-129 0 0,-1 5 0 0 0,-1 12 128 0 0,0 6-128 0 0,-1 5 0 0 0,0 3 0 0 0,2 61 0 0 0,-1 26 257 0 0,2 21-257 0 0,1 0 0 0 0,1-10 0 0 0,0-2 0 0 0,1-15 0 0 0,-1-10-128 0 0,1-20-515 0 0,-1-21-256 0 0,-1-21-900 0 0,0-18-386 0 0,1-15-2055 0 0,0-11 2055 0 0,2-9 129 0 0,2-7 2056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33771 19536 1798 0 0,'3'2'6040'0'0,"4"1"-3984"0"0,1 3-129 0 0,13 5 258 0 0,8 3 2184 0 0,2 0-4112 0 0,0-2-129 0 0,-4-4-128 0 0,-3-2 129 0 0,-2-3-129 0 0,-4-2 128 0 0,-3-1 1 0 0,-2 0-129 0 0,-4-1 128 0 0,-2 1-128 0 0,-3-1 0 0 0,0 1 129 0 0,-3 0-129 0 0,-4-1 0 0 0,-3 1 0 0 0,-13 0 0 0 0,-10 0 128 0 0,-13 0-128 0 0,-5 0 129 0 0,-2 0-129 0 0,1 0 0 0 0,-11 0 0 0 0,1 1-257 0 0,8-1 128 0 0,11 1-128 0 0,11 0 0 0 0,14 0-3598 0 0,11-2 129 0 0,10-2 1798 0 0,7-3-128 0 0,19-20 257 0 0,6-9 129 0 0,-2-3 1927 0 0,-6 3 385 0 0,-8 5 515 0 0,-6 2 385 0 0,-5 6 4626 0 0,-5 6-3984 0 0,-3 7 1 0 0,-3 5-900 0 0,-1 6-1157 0 0,0 6 129 0 0,-1 4-128 0 0,0 5-129 0 0,1 4 0 0 0,-1 5 128 0 0,1 9 1 0 0,1 13-129 0 0,1 6 128 0 0,0 1-128 0 0,-1-1 0 0 0,0 5 0 0 0,0-1-257 0 0,-1-4 0 0 0,0-4-257 0 0,0-7-2056 0 0,0-9 386 0 0,0-11 2184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34409 19391 2055 0 0,'4'-1'17476'0'0,"3"-1"-17219"0"0,1 2-128 0 0,2 1-1 0 0,1 2 1 0 0,3 2-1 0 0,5 2 1 0 0,4 2-129 0 0,7 4 128 0 0,3 1-128 0 0,1 1 0 0 0,4 2 129 0 0,0 0-129 0 0,-2 0 0 0 0,-2-1 128 0 0,-3-1-128 0 0,-2-2 0 0 0,-4-2 0 0 0,-3-1 0 0 0,-2-2 0 0 0,-2-1 0 0 0,-3-1 0 0 0,-2 0 0 0 0,-5-2-128 0 0,-3 0 128 0 0,-3-1 0 0 0,-1 1-129 0 0,-2 2 129 0 0,-3 2 0 0 0,-2 1 0 0 0,-2 4 0 0 0,-8 4 0 0 0,-3 4 0 0 0,-3 1 0 0 0,-2 0-128 0 0,0-2 128 0 0,1-2-129 0 0,0-2 1 0 0,1-2-1 0 0,1-1-128 0 0,2-2-385 0 0,4-2 128 0 0,4-1-257 0 0,5-2-2442 0 0,4-2-1156 0 0,16 0-5910 0 0,3 0 10279 0 0,3-1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35096 20105 1798 0 0,'7'2'2056'0'0,"3"2"-128"0"0,1 1 128 0 0,0 0 0 0 0,-3 1 0 0 0,-3 0 0 0 0,-1 0 2056 0 0,-4 0-3855 0 0,-3 0-129 0 0,-5-1 1 0 0,-4 1-1 0 0,-6 0-128 0 0,-15 1 129 0 0,-9 0-1 0 0,-8 0-128 0 0,-7-2-128 0 0,-4 0-772 0 0,2 1-2055 0 0,8 1-1286 0 0,9-1 2185 0 0,9 2 0 0 0,10 0 2056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35848 19683 1156 0 0,'-3'-3'18761'0'0,"-3"-1"-18633"0"0,-1 0-128 0 0,-2-2 0 0 0,0-1 0 0 0,-1 1 0 0 0,1-2 0 0 0,-3 0 0 0 0,-1-3 0 0 0,-1 0 0 0 0,-1-1 0 0 0,1 2 0 0 0,3 1 0 0 0,4 3 0 0 0,1 2 0 0 0,3 1 129 0 0,2 1-1 0 0,4 1-128 0 0,6-2 0 0 0,6 1 0 0 0,5-2 0 0 0,2 1 0 0 0,5 0 0 0 0,1 0 0 0 0,3 1 0 0 0,-1 0 129 0 0,-1 0-129 0 0,3 0 0 0 0,0 0 128 0 0,-2-1-128 0 0,0 1 0 0 0,-2 0 0 0 0,-1 0 0 0 0,-2 0 0 0 0,0-1 0 0 0,-3 0 0 0 0,-2 0 0 0 0,-2 1 0 0 0,-3-1-128 0 0,-2 2 128 0 0,-4 0 0 0 0,-3 9-129 0 0,-7 13 1 0 0,-5 9 128 0 0,-5 4 0 0 0,-3 4 0 0 0,-9 16 0 0 0,-3 6 0 0 0,-2 8 0 0 0,0-2 0 0 0,3-7 0 0 0,4-7 0 0 0,4-10 0 0 0,3-9-129 0 0,3-6 1 0 0,2-9-386 0 0,3-9-2442 0 0,2-9 900 0 0,7-19-128 0 0,4-11-5912 0 0,4-4 8096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36321 19928 2055 0 0,'5'-1'2185'0'0,"2"-2"-1"0"0,0 1 1 0 0,-3 0 6553 0 0,-9 0-6554 0 0,-9 1-2184 0 0,-8 1 0 0 0,-6 0 0 0 0,-5 1 0 0 0,-11 1 0 0 0,-4 0 0 0 0,1 0-128 0 0,2 0-1 0 0,4 0-256 0 0,1 1-258 0 0,3-1-2312 0 0,7 1 770 0 0,8-1 129 0 0,7 0-128 0 0,8 0 2184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36800 18999 1798 0 0,'3'-4'18247'0'0,"2"0"-18247"0"0,2-1 0 0 0,1 0 129 0 0,1 0-129 0 0,0 1 0 0 0,3 0 128 0 0,1-1-128 0 0,1 2 0 0 0,6 1 0 0 0,1 0 0 0 0,2 2 0 0 0,0 1 0 0 0,5 4 0 0 0,0 4 0 0 0,0 4 0 0 0,1 6 0 0 0,4 11-128 0 0,0 10 128 0 0,-6 1 0 0 0,-7-1 0 0 0,-7 1 0 0 0,-7 3 0 0 0,-6-3 0 0 0,-5-5 0 0 0,-7-3-129 0 0,-4-5 1 0 0,0-6 128 0 0,-1-5-129 0 0,1-4 129 0 0,4-4 0 0 0,3-4 0 0 0,4-1 0 0 0,3-2 0 0 0,4-1 0 0 0,7-1 0 0 0,6 0 0 0 0,4-1-128 0 0,3 1 128 0 0,16-1 0 0 0,2 1 0 0 0,-4 0-257 0 0,-12 3 257 0 0,-12 2 0 0 0,-12 3 0 0 0,-9 1-129 0 0,-6 2 129 0 0,-5 1 0 0 0,-2 0 0 0 0,0 0 0 0 0,2-1 0 0 0,0 0 0 0 0,3 1 129 0 0,3-2-129 0 0,3 0 0 0 0,5-1 0 0 0,2 3 0 0 0,2 0 0 0 0,6 10 0 0 0,3 5 0 0 0,4 1 128 0 0,2 1-128 0 0,2-2 0 0 0,1 1 0 0 0,-1-2 129 0 0,-2 1-129 0 0,-2 1 0 0 0,-3 0 128 0 0,-4 7-128 0 0,-4 5 0 0 0,-13 9 0 0 0,-10 3-128 0 0,-13 5-1 0 0,-9-2-642 0 0,-1-6-1028 0 0,-4-8-257 0 0,3-10-2313 0 0,8-12 2185 0 0,11-8-1 0 0,10-10-3982 0 0,8-9 6167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42636 19137 1670 0 0,'7'0'1927'0'0,"4"0"1"0"0,3 0 128 0 0,1 0 0 0 0,-1 0 0 0 0,-1 0 128 0 0,-1 0 1 0 0,-2 0-1 0 0,-2 0-1798 0 0,-1 0-1 0 0,-2 0-128 0 0,-2 0-128 0 0,0 0 256 0 0,-9 0-256 0 0,-6 0-129 0 0,-6 1 0 0 0,-13 1 0 0 0,-6 0 0 0 0,-8 0 0 0 0,2-1 128 0 0,5 0-128 0 0,7 0 0 0 0,8-1 129 0 0,6 0-129 0 0,7 0 0 0 0,5 1 0 0 0,3 0 0 0 0,2 2 0 0 0,0 1 0 0 0,0 2 0 0 0,-3 14 0 0 0,-1 9 0 0 0,-3 12 128 0 0,-2 15-128 0 0,1 7 0 0 0,1 20 0 0 0,2 5 0 0 0,1 6 0 0 0,2-4 0 0 0,1-11 0 0 0,1-11 0 0 0,0-11 0 0 0,2-7 0 0 0,1-8 0 0 0,0-9 0 0 0,0-8 0 0 0,0-7 0 0 0,0-7 0 0 0,0-6 0 0 0,4-2 0 0 0,1-3 0 0 0,5-1 0 0 0,1 0-128 0 0,1-1 128 0 0,0 1-257 0 0,3 1 128 0 0,1-1-770 0 0,-1 1-2057 0 0,-1-2 772 0 0,-3 0-1 0 0,-2-2 1 0 0,-3-1-1928 0 0,-1-2 2184 0 0,-1-2 1928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42973 19528 1927 0 0,'5'-3'17219'0'0,"3"-2"-17091"0"0,3 0 1 0 0,2-1-1 0 0,3 0 1 0 0,1 0-1 0 0,1 0-128 0 0,1-1 129 0 0,6-2-1 0 0,2 0-128 0 0,5-1 129 0 0,2 0-129 0 0,-3 1 128 0 0,-2 0-128 0 0,-1 2 0 0 0,-4 2 0 0 0,-4 1 0 0 0,-5 2 0 0 0,-4 1 0 0 0,-5 1 0 0 0,-2 2 0 0 0,-2 4 0 0 0,-2 7 0 0 0,-2 4 0 0 0,-1 6 0 0 0,-2 3 0 0 0,-2 3 0 0 0,-1 2 0 0 0,0 3 0 0 0,0 1 0 0 0,-2 8 0 0 0,0 1 0 0 0,0 0-128 0 0,1-3-1 0 0,1-4-128 0 0,0-3 0 0 0,2-6-385 0 0,0-4-129 0 0,0-4-514 0 0,-1-5-771 0 0,1-4-2442 0 0,0-7-5781 0 0,2-3 10279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43419 19894 1927 0 0,'4'-3'2056'0'0,"3"-1"0"0"0,-1 0 0 0 0,0-1 0 0 0,-2 1 0 0 0,-1 0 128 0 0,-3 0-128 0 0,-3 2 129 0 0,-4 0-2057 0 0,-6 0 1 0 0,-4 1-129 0 0,-24 1 128 0 0,-18 2-385 0 0,-11 3-514 0 0,0 1-2313 0 0,2 3 900 0 0,10 2-4113 0 0,15 0 4370 0 0,14-2 1927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.png"/><Relationship Id="rId18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10" Type="http://schemas.openxmlformats.org/officeDocument/2006/relationships/customXml" Target="../ink/ink8.xml"/><Relationship Id="rId19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1" Type="http://schemas.openxmlformats.org/officeDocument/2006/relationships/image" Target="../media/image17.png"/><Relationship Id="rId63" Type="http://schemas.openxmlformats.org/officeDocument/2006/relationships/image" Target="../media/image38.png"/><Relationship Id="rId159" Type="http://schemas.openxmlformats.org/officeDocument/2006/relationships/image" Target="../media/image86.png"/><Relationship Id="rId170" Type="http://schemas.openxmlformats.org/officeDocument/2006/relationships/customXml" Target="../ink/ink100.xml"/><Relationship Id="rId226" Type="http://schemas.openxmlformats.org/officeDocument/2006/relationships/customXml" Target="../ink/ink128.xml"/><Relationship Id="rId107" Type="http://schemas.openxmlformats.org/officeDocument/2006/relationships/image" Target="../media/image60.png"/><Relationship Id="rId11" Type="http://schemas.openxmlformats.org/officeDocument/2006/relationships/image" Target="../media/image12.png"/><Relationship Id="rId32" Type="http://schemas.openxmlformats.org/officeDocument/2006/relationships/customXml" Target="../ink/ink31.xml"/><Relationship Id="rId53" Type="http://schemas.openxmlformats.org/officeDocument/2006/relationships/image" Target="../media/image33.png"/><Relationship Id="rId74" Type="http://schemas.openxmlformats.org/officeDocument/2006/relationships/customXml" Target="../ink/ink52.xml"/><Relationship Id="rId128" Type="http://schemas.openxmlformats.org/officeDocument/2006/relationships/customXml" Target="../ink/ink79.xml"/><Relationship Id="rId149" Type="http://schemas.openxmlformats.org/officeDocument/2006/relationships/image" Target="../media/image81.png"/><Relationship Id="rId5" Type="http://schemas.openxmlformats.org/officeDocument/2006/relationships/image" Target="../media/image9.png"/><Relationship Id="rId95" Type="http://schemas.openxmlformats.org/officeDocument/2006/relationships/image" Target="../media/image54.png"/><Relationship Id="rId160" Type="http://schemas.openxmlformats.org/officeDocument/2006/relationships/customXml" Target="../ink/ink95.xml"/><Relationship Id="rId181" Type="http://schemas.openxmlformats.org/officeDocument/2006/relationships/image" Target="../media/image97.png"/><Relationship Id="rId216" Type="http://schemas.openxmlformats.org/officeDocument/2006/relationships/customXml" Target="../ink/ink123.xml"/><Relationship Id="rId237" Type="http://schemas.openxmlformats.org/officeDocument/2006/relationships/image" Target="../media/image125.png"/><Relationship Id="rId258" Type="http://schemas.openxmlformats.org/officeDocument/2006/relationships/customXml" Target="../ink/ink144.xml"/><Relationship Id="rId22" Type="http://schemas.openxmlformats.org/officeDocument/2006/relationships/customXml" Target="../ink/ink26.xml"/><Relationship Id="rId43" Type="http://schemas.openxmlformats.org/officeDocument/2006/relationships/image" Target="../media/image28.png"/><Relationship Id="rId64" Type="http://schemas.openxmlformats.org/officeDocument/2006/relationships/customXml" Target="../ink/ink47.xml"/><Relationship Id="rId118" Type="http://schemas.openxmlformats.org/officeDocument/2006/relationships/customXml" Target="../ink/ink74.xml"/><Relationship Id="rId139" Type="http://schemas.openxmlformats.org/officeDocument/2006/relationships/image" Target="../media/image76.png"/><Relationship Id="rId85" Type="http://schemas.openxmlformats.org/officeDocument/2006/relationships/image" Target="../media/image49.png"/><Relationship Id="rId150" Type="http://schemas.openxmlformats.org/officeDocument/2006/relationships/customXml" Target="../ink/ink90.xml"/><Relationship Id="rId171" Type="http://schemas.openxmlformats.org/officeDocument/2006/relationships/image" Target="../media/image92.png"/><Relationship Id="rId192" Type="http://schemas.openxmlformats.org/officeDocument/2006/relationships/customXml" Target="../ink/ink111.xml"/><Relationship Id="rId206" Type="http://schemas.openxmlformats.org/officeDocument/2006/relationships/customXml" Target="../ink/ink118.xml"/><Relationship Id="rId227" Type="http://schemas.openxmlformats.org/officeDocument/2006/relationships/image" Target="../media/image120.png"/><Relationship Id="rId248" Type="http://schemas.openxmlformats.org/officeDocument/2006/relationships/customXml" Target="../ink/ink139.xml"/><Relationship Id="rId12" Type="http://schemas.openxmlformats.org/officeDocument/2006/relationships/customXml" Target="../ink/ink21.xml"/><Relationship Id="rId33" Type="http://schemas.openxmlformats.org/officeDocument/2006/relationships/image" Target="../media/image23.png"/><Relationship Id="rId108" Type="http://schemas.openxmlformats.org/officeDocument/2006/relationships/customXml" Target="../ink/ink69.xml"/><Relationship Id="rId129" Type="http://schemas.openxmlformats.org/officeDocument/2006/relationships/image" Target="../media/image71.png"/><Relationship Id="rId54" Type="http://schemas.openxmlformats.org/officeDocument/2006/relationships/customXml" Target="../ink/ink42.xml"/><Relationship Id="rId75" Type="http://schemas.openxmlformats.org/officeDocument/2006/relationships/image" Target="../media/image44.png"/><Relationship Id="rId96" Type="http://schemas.openxmlformats.org/officeDocument/2006/relationships/customXml" Target="../ink/ink63.xml"/><Relationship Id="rId140" Type="http://schemas.openxmlformats.org/officeDocument/2006/relationships/customXml" Target="../ink/ink85.xml"/><Relationship Id="rId161" Type="http://schemas.openxmlformats.org/officeDocument/2006/relationships/image" Target="../media/image87.png"/><Relationship Id="rId182" Type="http://schemas.openxmlformats.org/officeDocument/2006/relationships/customXml" Target="../ink/ink106.xml"/><Relationship Id="rId217" Type="http://schemas.openxmlformats.org/officeDocument/2006/relationships/image" Target="../media/image115.png"/><Relationship Id="rId6" Type="http://schemas.openxmlformats.org/officeDocument/2006/relationships/customXml" Target="../ink/ink18.xml"/><Relationship Id="rId238" Type="http://schemas.openxmlformats.org/officeDocument/2006/relationships/customXml" Target="../ink/ink134.xml"/><Relationship Id="rId259" Type="http://schemas.openxmlformats.org/officeDocument/2006/relationships/image" Target="../media/image136.png"/><Relationship Id="rId23" Type="http://schemas.openxmlformats.org/officeDocument/2006/relationships/image" Target="../media/image18.png"/><Relationship Id="rId119" Type="http://schemas.openxmlformats.org/officeDocument/2006/relationships/image" Target="../media/image66.png"/><Relationship Id="rId44" Type="http://schemas.openxmlformats.org/officeDocument/2006/relationships/customXml" Target="../ink/ink37.xml"/><Relationship Id="rId65" Type="http://schemas.openxmlformats.org/officeDocument/2006/relationships/image" Target="../media/image39.png"/><Relationship Id="rId86" Type="http://schemas.openxmlformats.org/officeDocument/2006/relationships/customXml" Target="../ink/ink58.xml"/><Relationship Id="rId130" Type="http://schemas.openxmlformats.org/officeDocument/2006/relationships/customXml" Target="../ink/ink80.xml"/><Relationship Id="rId151" Type="http://schemas.openxmlformats.org/officeDocument/2006/relationships/image" Target="../media/image82.png"/><Relationship Id="rId172" Type="http://schemas.openxmlformats.org/officeDocument/2006/relationships/customXml" Target="../ink/ink101.xml"/><Relationship Id="rId193" Type="http://schemas.openxmlformats.org/officeDocument/2006/relationships/image" Target="../media/image103.png"/><Relationship Id="rId207" Type="http://schemas.openxmlformats.org/officeDocument/2006/relationships/image" Target="../media/image110.png"/><Relationship Id="rId228" Type="http://schemas.openxmlformats.org/officeDocument/2006/relationships/customXml" Target="../ink/ink129.xml"/><Relationship Id="rId249" Type="http://schemas.openxmlformats.org/officeDocument/2006/relationships/image" Target="../media/image131.png"/><Relationship Id="rId13" Type="http://schemas.openxmlformats.org/officeDocument/2006/relationships/image" Target="../media/image13.png"/><Relationship Id="rId109" Type="http://schemas.openxmlformats.org/officeDocument/2006/relationships/image" Target="../media/image61.png"/><Relationship Id="rId260" Type="http://schemas.openxmlformats.org/officeDocument/2006/relationships/customXml" Target="../ink/ink145.xml"/><Relationship Id="rId34" Type="http://schemas.openxmlformats.org/officeDocument/2006/relationships/customXml" Target="../ink/ink32.xml"/><Relationship Id="rId55" Type="http://schemas.openxmlformats.org/officeDocument/2006/relationships/image" Target="../media/image34.png"/><Relationship Id="rId76" Type="http://schemas.openxmlformats.org/officeDocument/2006/relationships/customXml" Target="../ink/ink53.xml"/><Relationship Id="rId97" Type="http://schemas.openxmlformats.org/officeDocument/2006/relationships/image" Target="../media/image55.png"/><Relationship Id="rId120" Type="http://schemas.openxmlformats.org/officeDocument/2006/relationships/customXml" Target="../ink/ink75.xml"/><Relationship Id="rId141" Type="http://schemas.openxmlformats.org/officeDocument/2006/relationships/image" Target="../media/image77.png"/><Relationship Id="rId7" Type="http://schemas.openxmlformats.org/officeDocument/2006/relationships/image" Target="../media/image10.png"/><Relationship Id="rId162" Type="http://schemas.openxmlformats.org/officeDocument/2006/relationships/customXml" Target="../ink/ink96.xml"/><Relationship Id="rId183" Type="http://schemas.openxmlformats.org/officeDocument/2006/relationships/image" Target="../media/image98.png"/><Relationship Id="rId218" Type="http://schemas.openxmlformats.org/officeDocument/2006/relationships/customXml" Target="../ink/ink124.xml"/><Relationship Id="rId239" Type="http://schemas.openxmlformats.org/officeDocument/2006/relationships/image" Target="../media/image126.png"/><Relationship Id="rId250" Type="http://schemas.openxmlformats.org/officeDocument/2006/relationships/customXml" Target="../ink/ink140.xml"/><Relationship Id="rId24" Type="http://schemas.openxmlformats.org/officeDocument/2006/relationships/customXml" Target="../ink/ink27.xml"/><Relationship Id="rId45" Type="http://schemas.openxmlformats.org/officeDocument/2006/relationships/image" Target="../media/image29.png"/><Relationship Id="rId66" Type="http://schemas.openxmlformats.org/officeDocument/2006/relationships/customXml" Target="../ink/ink48.xml"/><Relationship Id="rId87" Type="http://schemas.openxmlformats.org/officeDocument/2006/relationships/image" Target="../media/image50.png"/><Relationship Id="rId110" Type="http://schemas.openxmlformats.org/officeDocument/2006/relationships/customXml" Target="../ink/ink70.xml"/><Relationship Id="rId131" Type="http://schemas.openxmlformats.org/officeDocument/2006/relationships/image" Target="../media/image72.png"/><Relationship Id="rId152" Type="http://schemas.openxmlformats.org/officeDocument/2006/relationships/customXml" Target="../ink/ink91.xml"/><Relationship Id="rId173" Type="http://schemas.openxmlformats.org/officeDocument/2006/relationships/image" Target="../media/image93.png"/><Relationship Id="rId194" Type="http://schemas.openxmlformats.org/officeDocument/2006/relationships/customXml" Target="../ink/ink112.xml"/><Relationship Id="rId208" Type="http://schemas.openxmlformats.org/officeDocument/2006/relationships/customXml" Target="../ink/ink119.xml"/><Relationship Id="rId229" Type="http://schemas.openxmlformats.org/officeDocument/2006/relationships/image" Target="../media/image121.png"/><Relationship Id="rId240" Type="http://schemas.openxmlformats.org/officeDocument/2006/relationships/customXml" Target="../ink/ink135.xml"/><Relationship Id="rId261" Type="http://schemas.openxmlformats.org/officeDocument/2006/relationships/image" Target="../media/image137.png"/><Relationship Id="rId14" Type="http://schemas.openxmlformats.org/officeDocument/2006/relationships/customXml" Target="../ink/ink22.xml"/><Relationship Id="rId35" Type="http://schemas.openxmlformats.org/officeDocument/2006/relationships/image" Target="../media/image24.png"/><Relationship Id="rId56" Type="http://schemas.openxmlformats.org/officeDocument/2006/relationships/customXml" Target="../ink/ink43.xml"/><Relationship Id="rId77" Type="http://schemas.openxmlformats.org/officeDocument/2006/relationships/image" Target="../media/image45.png"/><Relationship Id="rId100" Type="http://schemas.openxmlformats.org/officeDocument/2006/relationships/customXml" Target="../ink/ink65.xml"/><Relationship Id="rId8" Type="http://schemas.openxmlformats.org/officeDocument/2006/relationships/customXml" Target="../ink/ink19.xml"/><Relationship Id="rId98" Type="http://schemas.openxmlformats.org/officeDocument/2006/relationships/customXml" Target="../ink/ink64.xml"/><Relationship Id="rId121" Type="http://schemas.openxmlformats.org/officeDocument/2006/relationships/image" Target="../media/image67.png"/><Relationship Id="rId142" Type="http://schemas.openxmlformats.org/officeDocument/2006/relationships/customXml" Target="../ink/ink86.xml"/><Relationship Id="rId163" Type="http://schemas.openxmlformats.org/officeDocument/2006/relationships/image" Target="../media/image88.png"/><Relationship Id="rId184" Type="http://schemas.openxmlformats.org/officeDocument/2006/relationships/customXml" Target="../ink/ink107.xml"/><Relationship Id="rId219" Type="http://schemas.openxmlformats.org/officeDocument/2006/relationships/image" Target="../media/image116.png"/><Relationship Id="rId230" Type="http://schemas.openxmlformats.org/officeDocument/2006/relationships/customXml" Target="../ink/ink130.xml"/><Relationship Id="rId251" Type="http://schemas.openxmlformats.org/officeDocument/2006/relationships/image" Target="../media/image132.png"/><Relationship Id="rId25" Type="http://schemas.openxmlformats.org/officeDocument/2006/relationships/image" Target="../media/image19.png"/><Relationship Id="rId46" Type="http://schemas.openxmlformats.org/officeDocument/2006/relationships/customXml" Target="../ink/ink38.xml"/><Relationship Id="rId67" Type="http://schemas.openxmlformats.org/officeDocument/2006/relationships/image" Target="../media/image40.png"/><Relationship Id="rId88" Type="http://schemas.openxmlformats.org/officeDocument/2006/relationships/customXml" Target="../ink/ink59.xml"/><Relationship Id="rId111" Type="http://schemas.openxmlformats.org/officeDocument/2006/relationships/image" Target="../media/image62.png"/><Relationship Id="rId132" Type="http://schemas.openxmlformats.org/officeDocument/2006/relationships/customXml" Target="../ink/ink81.xml"/><Relationship Id="rId153" Type="http://schemas.openxmlformats.org/officeDocument/2006/relationships/image" Target="../media/image83.png"/><Relationship Id="rId174" Type="http://schemas.openxmlformats.org/officeDocument/2006/relationships/customXml" Target="../ink/ink102.xml"/><Relationship Id="rId195" Type="http://schemas.openxmlformats.org/officeDocument/2006/relationships/image" Target="../media/image104.png"/><Relationship Id="rId209" Type="http://schemas.openxmlformats.org/officeDocument/2006/relationships/image" Target="../media/image111.png"/><Relationship Id="rId220" Type="http://schemas.openxmlformats.org/officeDocument/2006/relationships/customXml" Target="../ink/ink125.xml"/><Relationship Id="rId241" Type="http://schemas.openxmlformats.org/officeDocument/2006/relationships/image" Target="../media/image127.png"/><Relationship Id="rId15" Type="http://schemas.openxmlformats.org/officeDocument/2006/relationships/image" Target="../media/image14.png"/><Relationship Id="rId36" Type="http://schemas.openxmlformats.org/officeDocument/2006/relationships/customXml" Target="../ink/ink33.xml"/><Relationship Id="rId57" Type="http://schemas.openxmlformats.org/officeDocument/2006/relationships/image" Target="../media/image35.png"/><Relationship Id="rId262" Type="http://schemas.openxmlformats.org/officeDocument/2006/relationships/customXml" Target="../ink/ink146.xml"/><Relationship Id="rId78" Type="http://schemas.openxmlformats.org/officeDocument/2006/relationships/customXml" Target="../ink/ink54.xml"/><Relationship Id="rId99" Type="http://schemas.openxmlformats.org/officeDocument/2006/relationships/image" Target="../media/image56.png"/><Relationship Id="rId101" Type="http://schemas.openxmlformats.org/officeDocument/2006/relationships/image" Target="../media/image57.png"/><Relationship Id="rId122" Type="http://schemas.openxmlformats.org/officeDocument/2006/relationships/customXml" Target="../ink/ink76.xml"/><Relationship Id="rId143" Type="http://schemas.openxmlformats.org/officeDocument/2006/relationships/image" Target="../media/image78.png"/><Relationship Id="rId164" Type="http://schemas.openxmlformats.org/officeDocument/2006/relationships/customXml" Target="../ink/ink97.xml"/><Relationship Id="rId185" Type="http://schemas.openxmlformats.org/officeDocument/2006/relationships/image" Target="../media/image99.png"/><Relationship Id="rId9" Type="http://schemas.openxmlformats.org/officeDocument/2006/relationships/image" Target="../media/image11.png"/><Relationship Id="rId210" Type="http://schemas.openxmlformats.org/officeDocument/2006/relationships/customXml" Target="../ink/ink120.xml"/><Relationship Id="rId26" Type="http://schemas.openxmlformats.org/officeDocument/2006/relationships/customXml" Target="../ink/ink28.xml"/><Relationship Id="rId231" Type="http://schemas.openxmlformats.org/officeDocument/2006/relationships/image" Target="../media/image122.png"/><Relationship Id="rId252" Type="http://schemas.openxmlformats.org/officeDocument/2006/relationships/customXml" Target="../ink/ink141.xml"/><Relationship Id="rId47" Type="http://schemas.openxmlformats.org/officeDocument/2006/relationships/image" Target="../media/image30.png"/><Relationship Id="rId68" Type="http://schemas.openxmlformats.org/officeDocument/2006/relationships/customXml" Target="../ink/ink49.xml"/><Relationship Id="rId89" Type="http://schemas.openxmlformats.org/officeDocument/2006/relationships/image" Target="../media/image51.png"/><Relationship Id="rId112" Type="http://schemas.openxmlformats.org/officeDocument/2006/relationships/customXml" Target="../ink/ink71.xml"/><Relationship Id="rId133" Type="http://schemas.openxmlformats.org/officeDocument/2006/relationships/image" Target="../media/image73.png"/><Relationship Id="rId154" Type="http://schemas.openxmlformats.org/officeDocument/2006/relationships/customXml" Target="../ink/ink92.xml"/><Relationship Id="rId175" Type="http://schemas.openxmlformats.org/officeDocument/2006/relationships/image" Target="../media/image94.png"/><Relationship Id="rId196" Type="http://schemas.openxmlformats.org/officeDocument/2006/relationships/customXml" Target="../ink/ink113.xml"/><Relationship Id="rId200" Type="http://schemas.openxmlformats.org/officeDocument/2006/relationships/customXml" Target="../ink/ink115.xml"/><Relationship Id="rId16" Type="http://schemas.openxmlformats.org/officeDocument/2006/relationships/customXml" Target="../ink/ink23.xml"/><Relationship Id="rId221" Type="http://schemas.openxmlformats.org/officeDocument/2006/relationships/image" Target="../media/image117.png"/><Relationship Id="rId242" Type="http://schemas.openxmlformats.org/officeDocument/2006/relationships/customXml" Target="../ink/ink136.xml"/><Relationship Id="rId263" Type="http://schemas.openxmlformats.org/officeDocument/2006/relationships/image" Target="../media/image138.png"/><Relationship Id="rId37" Type="http://schemas.openxmlformats.org/officeDocument/2006/relationships/image" Target="../media/image25.png"/><Relationship Id="rId58" Type="http://schemas.openxmlformats.org/officeDocument/2006/relationships/customXml" Target="../ink/ink44.xml"/><Relationship Id="rId79" Type="http://schemas.openxmlformats.org/officeDocument/2006/relationships/image" Target="../media/image46.png"/><Relationship Id="rId102" Type="http://schemas.openxmlformats.org/officeDocument/2006/relationships/customXml" Target="../ink/ink66.xml"/><Relationship Id="rId123" Type="http://schemas.openxmlformats.org/officeDocument/2006/relationships/image" Target="../media/image68.png"/><Relationship Id="rId144" Type="http://schemas.openxmlformats.org/officeDocument/2006/relationships/customXml" Target="../ink/ink87.xml"/><Relationship Id="rId90" Type="http://schemas.openxmlformats.org/officeDocument/2006/relationships/customXml" Target="../ink/ink60.xml"/><Relationship Id="rId165" Type="http://schemas.openxmlformats.org/officeDocument/2006/relationships/image" Target="../media/image89.png"/><Relationship Id="rId186" Type="http://schemas.openxmlformats.org/officeDocument/2006/relationships/customXml" Target="../ink/ink108.xml"/><Relationship Id="rId211" Type="http://schemas.openxmlformats.org/officeDocument/2006/relationships/image" Target="../media/image112.png"/><Relationship Id="rId232" Type="http://schemas.openxmlformats.org/officeDocument/2006/relationships/customXml" Target="../ink/ink131.xml"/><Relationship Id="rId253" Type="http://schemas.openxmlformats.org/officeDocument/2006/relationships/image" Target="../media/image133.png"/><Relationship Id="rId27" Type="http://schemas.openxmlformats.org/officeDocument/2006/relationships/image" Target="../media/image20.png"/><Relationship Id="rId48" Type="http://schemas.openxmlformats.org/officeDocument/2006/relationships/customXml" Target="../ink/ink39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34" Type="http://schemas.openxmlformats.org/officeDocument/2006/relationships/customXml" Target="../ink/ink82.xml"/><Relationship Id="rId80" Type="http://schemas.openxmlformats.org/officeDocument/2006/relationships/customXml" Target="../ink/ink55.xml"/><Relationship Id="rId155" Type="http://schemas.openxmlformats.org/officeDocument/2006/relationships/image" Target="../media/image84.png"/><Relationship Id="rId176" Type="http://schemas.openxmlformats.org/officeDocument/2006/relationships/customXml" Target="../ink/ink103.xml"/><Relationship Id="rId197" Type="http://schemas.openxmlformats.org/officeDocument/2006/relationships/image" Target="../media/image105.png"/><Relationship Id="rId201" Type="http://schemas.openxmlformats.org/officeDocument/2006/relationships/image" Target="../media/image107.png"/><Relationship Id="rId222" Type="http://schemas.openxmlformats.org/officeDocument/2006/relationships/customXml" Target="../ink/ink126.xml"/><Relationship Id="rId243" Type="http://schemas.openxmlformats.org/officeDocument/2006/relationships/image" Target="../media/image128.png"/><Relationship Id="rId264" Type="http://schemas.openxmlformats.org/officeDocument/2006/relationships/customXml" Target="../ink/ink147.xml"/><Relationship Id="rId17" Type="http://schemas.openxmlformats.org/officeDocument/2006/relationships/image" Target="../media/image15.png"/><Relationship Id="rId38" Type="http://schemas.openxmlformats.org/officeDocument/2006/relationships/customXml" Target="../ink/ink34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24" Type="http://schemas.openxmlformats.org/officeDocument/2006/relationships/customXml" Target="../ink/ink77.xml"/><Relationship Id="rId70" Type="http://schemas.openxmlformats.org/officeDocument/2006/relationships/customXml" Target="../ink/ink50.xml"/><Relationship Id="rId91" Type="http://schemas.openxmlformats.org/officeDocument/2006/relationships/image" Target="../media/image52.png"/><Relationship Id="rId145" Type="http://schemas.openxmlformats.org/officeDocument/2006/relationships/image" Target="../media/image79.png"/><Relationship Id="rId166" Type="http://schemas.openxmlformats.org/officeDocument/2006/relationships/customXml" Target="../ink/ink98.xml"/><Relationship Id="rId187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1.xml"/><Relationship Id="rId233" Type="http://schemas.openxmlformats.org/officeDocument/2006/relationships/image" Target="../media/image123.png"/><Relationship Id="rId254" Type="http://schemas.openxmlformats.org/officeDocument/2006/relationships/customXml" Target="../ink/ink142.xml"/><Relationship Id="rId28" Type="http://schemas.openxmlformats.org/officeDocument/2006/relationships/customXml" Target="../ink/ink29.xml"/><Relationship Id="rId49" Type="http://schemas.openxmlformats.org/officeDocument/2006/relationships/image" Target="../media/image31.png"/><Relationship Id="rId114" Type="http://schemas.openxmlformats.org/officeDocument/2006/relationships/customXml" Target="../ink/ink72.xml"/><Relationship Id="rId60" Type="http://schemas.openxmlformats.org/officeDocument/2006/relationships/customXml" Target="../ink/ink45.xml"/><Relationship Id="rId81" Type="http://schemas.openxmlformats.org/officeDocument/2006/relationships/image" Target="../media/image47.png"/><Relationship Id="rId135" Type="http://schemas.openxmlformats.org/officeDocument/2006/relationships/image" Target="../media/image74.png"/><Relationship Id="rId156" Type="http://schemas.openxmlformats.org/officeDocument/2006/relationships/customXml" Target="../ink/ink93.xml"/><Relationship Id="rId177" Type="http://schemas.openxmlformats.org/officeDocument/2006/relationships/image" Target="../media/image95.png"/><Relationship Id="rId198" Type="http://schemas.openxmlformats.org/officeDocument/2006/relationships/customXml" Target="../ink/ink114.xml"/><Relationship Id="rId202" Type="http://schemas.openxmlformats.org/officeDocument/2006/relationships/customXml" Target="../ink/ink116.xml"/><Relationship Id="rId223" Type="http://schemas.openxmlformats.org/officeDocument/2006/relationships/image" Target="../media/image118.png"/><Relationship Id="rId244" Type="http://schemas.openxmlformats.org/officeDocument/2006/relationships/customXml" Target="../ink/ink137.xml"/><Relationship Id="rId18" Type="http://schemas.openxmlformats.org/officeDocument/2006/relationships/customXml" Target="../ink/ink24.xml"/><Relationship Id="rId39" Type="http://schemas.openxmlformats.org/officeDocument/2006/relationships/image" Target="../media/image26.png"/><Relationship Id="rId265" Type="http://schemas.openxmlformats.org/officeDocument/2006/relationships/image" Target="../media/image139.png"/><Relationship Id="rId50" Type="http://schemas.openxmlformats.org/officeDocument/2006/relationships/customXml" Target="../ink/ink40.xml"/><Relationship Id="rId104" Type="http://schemas.openxmlformats.org/officeDocument/2006/relationships/customXml" Target="../ink/ink67.xml"/><Relationship Id="rId125" Type="http://schemas.openxmlformats.org/officeDocument/2006/relationships/image" Target="../media/image69.png"/><Relationship Id="rId146" Type="http://schemas.openxmlformats.org/officeDocument/2006/relationships/customXml" Target="../ink/ink88.xml"/><Relationship Id="rId167" Type="http://schemas.openxmlformats.org/officeDocument/2006/relationships/image" Target="../media/image90.png"/><Relationship Id="rId188" Type="http://schemas.openxmlformats.org/officeDocument/2006/relationships/customXml" Target="../ink/ink109.xml"/><Relationship Id="rId71" Type="http://schemas.openxmlformats.org/officeDocument/2006/relationships/image" Target="../media/image42.png"/><Relationship Id="rId92" Type="http://schemas.openxmlformats.org/officeDocument/2006/relationships/customXml" Target="../ink/ink61.xml"/><Relationship Id="rId213" Type="http://schemas.openxmlformats.org/officeDocument/2006/relationships/image" Target="../media/image113.png"/><Relationship Id="rId234" Type="http://schemas.openxmlformats.org/officeDocument/2006/relationships/customXml" Target="../ink/ink132.xml"/><Relationship Id="rId2" Type="http://schemas.openxmlformats.org/officeDocument/2006/relationships/customXml" Target="../ink/ink16.xml"/><Relationship Id="rId29" Type="http://schemas.openxmlformats.org/officeDocument/2006/relationships/image" Target="../media/image21.png"/><Relationship Id="rId255" Type="http://schemas.openxmlformats.org/officeDocument/2006/relationships/image" Target="../media/image134.png"/><Relationship Id="rId40" Type="http://schemas.openxmlformats.org/officeDocument/2006/relationships/customXml" Target="../ink/ink35.xml"/><Relationship Id="rId115" Type="http://schemas.openxmlformats.org/officeDocument/2006/relationships/image" Target="../media/image64.png"/><Relationship Id="rId136" Type="http://schemas.openxmlformats.org/officeDocument/2006/relationships/customXml" Target="../ink/ink83.xml"/><Relationship Id="rId157" Type="http://schemas.openxmlformats.org/officeDocument/2006/relationships/image" Target="../media/image85.png"/><Relationship Id="rId178" Type="http://schemas.openxmlformats.org/officeDocument/2006/relationships/customXml" Target="../ink/ink104.xml"/><Relationship Id="rId61" Type="http://schemas.openxmlformats.org/officeDocument/2006/relationships/image" Target="../media/image37.png"/><Relationship Id="rId82" Type="http://schemas.openxmlformats.org/officeDocument/2006/relationships/customXml" Target="../ink/ink56.xml"/><Relationship Id="rId199" Type="http://schemas.openxmlformats.org/officeDocument/2006/relationships/image" Target="../media/image106.png"/><Relationship Id="rId203" Type="http://schemas.openxmlformats.org/officeDocument/2006/relationships/image" Target="../media/image108.png"/><Relationship Id="rId19" Type="http://schemas.openxmlformats.org/officeDocument/2006/relationships/image" Target="../media/image16.png"/><Relationship Id="rId224" Type="http://schemas.openxmlformats.org/officeDocument/2006/relationships/customXml" Target="../ink/ink127.xml"/><Relationship Id="rId245" Type="http://schemas.openxmlformats.org/officeDocument/2006/relationships/image" Target="../media/image129.png"/><Relationship Id="rId266" Type="http://schemas.openxmlformats.org/officeDocument/2006/relationships/customXml" Target="../ink/ink148.xml"/><Relationship Id="rId30" Type="http://schemas.openxmlformats.org/officeDocument/2006/relationships/customXml" Target="../ink/ink30.xml"/><Relationship Id="rId105" Type="http://schemas.openxmlformats.org/officeDocument/2006/relationships/image" Target="../media/image59.png"/><Relationship Id="rId126" Type="http://schemas.openxmlformats.org/officeDocument/2006/relationships/customXml" Target="../ink/ink78.xml"/><Relationship Id="rId147" Type="http://schemas.openxmlformats.org/officeDocument/2006/relationships/image" Target="../media/image80.png"/><Relationship Id="rId168" Type="http://schemas.openxmlformats.org/officeDocument/2006/relationships/customXml" Target="../ink/ink99.xml"/><Relationship Id="rId51" Type="http://schemas.openxmlformats.org/officeDocument/2006/relationships/image" Target="../media/image32.png"/><Relationship Id="rId72" Type="http://schemas.openxmlformats.org/officeDocument/2006/relationships/customXml" Target="../ink/ink51.xml"/><Relationship Id="rId93" Type="http://schemas.openxmlformats.org/officeDocument/2006/relationships/image" Target="../media/image53.png"/><Relationship Id="rId189" Type="http://schemas.openxmlformats.org/officeDocument/2006/relationships/image" Target="../media/image101.png"/><Relationship Id="rId3" Type="http://schemas.openxmlformats.org/officeDocument/2006/relationships/image" Target="../media/image8.png"/><Relationship Id="rId214" Type="http://schemas.openxmlformats.org/officeDocument/2006/relationships/customXml" Target="../ink/ink122.xml"/><Relationship Id="rId235" Type="http://schemas.openxmlformats.org/officeDocument/2006/relationships/image" Target="../media/image124.png"/><Relationship Id="rId256" Type="http://schemas.openxmlformats.org/officeDocument/2006/relationships/customXml" Target="../ink/ink143.xml"/><Relationship Id="rId116" Type="http://schemas.openxmlformats.org/officeDocument/2006/relationships/customXml" Target="../ink/ink73.xml"/><Relationship Id="rId137" Type="http://schemas.openxmlformats.org/officeDocument/2006/relationships/image" Target="../media/image75.png"/><Relationship Id="rId158" Type="http://schemas.openxmlformats.org/officeDocument/2006/relationships/customXml" Target="../ink/ink94.xml"/><Relationship Id="rId20" Type="http://schemas.openxmlformats.org/officeDocument/2006/relationships/customXml" Target="../ink/ink25.xml"/><Relationship Id="rId41" Type="http://schemas.openxmlformats.org/officeDocument/2006/relationships/image" Target="../media/image27.png"/><Relationship Id="rId62" Type="http://schemas.openxmlformats.org/officeDocument/2006/relationships/customXml" Target="../ink/ink46.xml"/><Relationship Id="rId83" Type="http://schemas.openxmlformats.org/officeDocument/2006/relationships/image" Target="../media/image48.png"/><Relationship Id="rId179" Type="http://schemas.openxmlformats.org/officeDocument/2006/relationships/image" Target="../media/image96.png"/><Relationship Id="rId190" Type="http://schemas.openxmlformats.org/officeDocument/2006/relationships/customXml" Target="../ink/ink110.xml"/><Relationship Id="rId204" Type="http://schemas.openxmlformats.org/officeDocument/2006/relationships/customXml" Target="../ink/ink117.xml"/><Relationship Id="rId225" Type="http://schemas.openxmlformats.org/officeDocument/2006/relationships/image" Target="../media/image119.png"/><Relationship Id="rId246" Type="http://schemas.openxmlformats.org/officeDocument/2006/relationships/customXml" Target="../ink/ink138.xml"/><Relationship Id="rId267" Type="http://schemas.openxmlformats.org/officeDocument/2006/relationships/image" Target="../media/image140.png"/><Relationship Id="rId106" Type="http://schemas.openxmlformats.org/officeDocument/2006/relationships/customXml" Target="../ink/ink68.xml"/><Relationship Id="rId127" Type="http://schemas.openxmlformats.org/officeDocument/2006/relationships/image" Target="../media/image70.png"/><Relationship Id="rId10" Type="http://schemas.openxmlformats.org/officeDocument/2006/relationships/customXml" Target="../ink/ink20.xml"/><Relationship Id="rId31" Type="http://schemas.openxmlformats.org/officeDocument/2006/relationships/image" Target="../media/image22.png"/><Relationship Id="rId52" Type="http://schemas.openxmlformats.org/officeDocument/2006/relationships/customXml" Target="../ink/ink41.xml"/><Relationship Id="rId73" Type="http://schemas.openxmlformats.org/officeDocument/2006/relationships/image" Target="../media/image43.png"/><Relationship Id="rId94" Type="http://schemas.openxmlformats.org/officeDocument/2006/relationships/customXml" Target="../ink/ink62.xml"/><Relationship Id="rId148" Type="http://schemas.openxmlformats.org/officeDocument/2006/relationships/customXml" Target="../ink/ink89.xml"/><Relationship Id="rId169" Type="http://schemas.openxmlformats.org/officeDocument/2006/relationships/image" Target="../media/image91.png"/><Relationship Id="rId4" Type="http://schemas.openxmlformats.org/officeDocument/2006/relationships/customXml" Target="../ink/ink17.xml"/><Relationship Id="rId180" Type="http://schemas.openxmlformats.org/officeDocument/2006/relationships/customXml" Target="../ink/ink105.xml"/><Relationship Id="rId215" Type="http://schemas.openxmlformats.org/officeDocument/2006/relationships/image" Target="../media/image114.png"/><Relationship Id="rId236" Type="http://schemas.openxmlformats.org/officeDocument/2006/relationships/customXml" Target="../ink/ink133.xml"/><Relationship Id="rId257" Type="http://schemas.openxmlformats.org/officeDocument/2006/relationships/image" Target="../media/image135.png"/><Relationship Id="rId42" Type="http://schemas.openxmlformats.org/officeDocument/2006/relationships/customXml" Target="../ink/ink36.xml"/><Relationship Id="rId84" Type="http://schemas.openxmlformats.org/officeDocument/2006/relationships/customXml" Target="../ink/ink57.xml"/><Relationship Id="rId138" Type="http://schemas.openxmlformats.org/officeDocument/2006/relationships/customXml" Target="../ink/ink84.xml"/><Relationship Id="rId191" Type="http://schemas.openxmlformats.org/officeDocument/2006/relationships/image" Target="../media/image102.png"/><Relationship Id="rId205" Type="http://schemas.openxmlformats.org/officeDocument/2006/relationships/image" Target="../media/image109.png"/><Relationship Id="rId247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8.png"/><Relationship Id="rId21" Type="http://schemas.openxmlformats.org/officeDocument/2006/relationships/image" Target="../media/image150.png"/><Relationship Id="rId42" Type="http://schemas.openxmlformats.org/officeDocument/2006/relationships/customXml" Target="../ink/ink169.xml"/><Relationship Id="rId63" Type="http://schemas.openxmlformats.org/officeDocument/2006/relationships/image" Target="../media/image171.png"/><Relationship Id="rId84" Type="http://schemas.openxmlformats.org/officeDocument/2006/relationships/customXml" Target="../ink/ink190.xml"/><Relationship Id="rId16" Type="http://schemas.openxmlformats.org/officeDocument/2006/relationships/customXml" Target="../ink/ink156.xml"/><Relationship Id="rId107" Type="http://schemas.openxmlformats.org/officeDocument/2006/relationships/image" Target="../media/image193.png"/><Relationship Id="rId11" Type="http://schemas.openxmlformats.org/officeDocument/2006/relationships/image" Target="../media/image145.png"/><Relationship Id="rId32" Type="http://schemas.openxmlformats.org/officeDocument/2006/relationships/customXml" Target="../ink/ink164.xml"/><Relationship Id="rId37" Type="http://schemas.openxmlformats.org/officeDocument/2006/relationships/image" Target="../media/image158.png"/><Relationship Id="rId53" Type="http://schemas.openxmlformats.org/officeDocument/2006/relationships/image" Target="../media/image166.png"/><Relationship Id="rId58" Type="http://schemas.openxmlformats.org/officeDocument/2006/relationships/customXml" Target="../ink/ink177.xml"/><Relationship Id="rId74" Type="http://schemas.openxmlformats.org/officeDocument/2006/relationships/customXml" Target="../ink/ink185.xml"/><Relationship Id="rId79" Type="http://schemas.openxmlformats.org/officeDocument/2006/relationships/image" Target="../media/image179.png"/><Relationship Id="rId102" Type="http://schemas.openxmlformats.org/officeDocument/2006/relationships/customXml" Target="../ink/ink199.xml"/><Relationship Id="rId123" Type="http://schemas.openxmlformats.org/officeDocument/2006/relationships/image" Target="../media/image201.png"/><Relationship Id="rId128" Type="http://schemas.openxmlformats.org/officeDocument/2006/relationships/customXml" Target="../ink/ink212.xml"/><Relationship Id="rId5" Type="http://schemas.openxmlformats.org/officeDocument/2006/relationships/image" Target="../media/image142.png"/><Relationship Id="rId90" Type="http://schemas.openxmlformats.org/officeDocument/2006/relationships/customXml" Target="../ink/ink193.xml"/><Relationship Id="rId95" Type="http://schemas.openxmlformats.org/officeDocument/2006/relationships/image" Target="../media/image187.png"/><Relationship Id="rId22" Type="http://schemas.openxmlformats.org/officeDocument/2006/relationships/customXml" Target="../ink/ink159.xml"/><Relationship Id="rId27" Type="http://schemas.openxmlformats.org/officeDocument/2006/relationships/image" Target="../media/image153.png"/><Relationship Id="rId43" Type="http://schemas.openxmlformats.org/officeDocument/2006/relationships/image" Target="../media/image161.png"/><Relationship Id="rId48" Type="http://schemas.openxmlformats.org/officeDocument/2006/relationships/customXml" Target="../ink/ink172.xml"/><Relationship Id="rId64" Type="http://schemas.openxmlformats.org/officeDocument/2006/relationships/customXml" Target="../ink/ink180.xml"/><Relationship Id="rId69" Type="http://schemas.openxmlformats.org/officeDocument/2006/relationships/image" Target="../media/image174.png"/><Relationship Id="rId113" Type="http://schemas.openxmlformats.org/officeDocument/2006/relationships/image" Target="../media/image196.png"/><Relationship Id="rId118" Type="http://schemas.openxmlformats.org/officeDocument/2006/relationships/customXml" Target="../ink/ink207.xml"/><Relationship Id="rId134" Type="http://schemas.openxmlformats.org/officeDocument/2006/relationships/customXml" Target="../ink/ink215.xml"/><Relationship Id="rId80" Type="http://schemas.openxmlformats.org/officeDocument/2006/relationships/customXml" Target="../ink/ink188.xml"/><Relationship Id="rId85" Type="http://schemas.openxmlformats.org/officeDocument/2006/relationships/image" Target="../media/image182.png"/><Relationship Id="rId12" Type="http://schemas.openxmlformats.org/officeDocument/2006/relationships/customXml" Target="../ink/ink154.xml"/><Relationship Id="rId17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customXml" Target="../ink/ink167.xml"/><Relationship Id="rId59" Type="http://schemas.openxmlformats.org/officeDocument/2006/relationships/image" Target="../media/image169.png"/><Relationship Id="rId103" Type="http://schemas.openxmlformats.org/officeDocument/2006/relationships/image" Target="../media/image191.png"/><Relationship Id="rId108" Type="http://schemas.openxmlformats.org/officeDocument/2006/relationships/customXml" Target="../ink/ink202.xml"/><Relationship Id="rId124" Type="http://schemas.openxmlformats.org/officeDocument/2006/relationships/customXml" Target="../ink/ink210.xml"/><Relationship Id="rId129" Type="http://schemas.openxmlformats.org/officeDocument/2006/relationships/image" Target="../media/image204.png"/><Relationship Id="rId54" Type="http://schemas.openxmlformats.org/officeDocument/2006/relationships/customXml" Target="../ink/ink175.xml"/><Relationship Id="rId70" Type="http://schemas.openxmlformats.org/officeDocument/2006/relationships/customXml" Target="../ink/ink183.xml"/><Relationship Id="rId75" Type="http://schemas.openxmlformats.org/officeDocument/2006/relationships/image" Target="../media/image177.png"/><Relationship Id="rId91" Type="http://schemas.openxmlformats.org/officeDocument/2006/relationships/image" Target="../media/image185.png"/><Relationship Id="rId96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1.xml"/><Relationship Id="rId23" Type="http://schemas.openxmlformats.org/officeDocument/2006/relationships/image" Target="../media/image151.png"/><Relationship Id="rId28" Type="http://schemas.openxmlformats.org/officeDocument/2006/relationships/customXml" Target="../ink/ink162.xml"/><Relationship Id="rId49" Type="http://schemas.openxmlformats.org/officeDocument/2006/relationships/image" Target="../media/image164.png"/><Relationship Id="rId114" Type="http://schemas.openxmlformats.org/officeDocument/2006/relationships/customXml" Target="../ink/ink205.xml"/><Relationship Id="rId119" Type="http://schemas.openxmlformats.org/officeDocument/2006/relationships/image" Target="../media/image199.png"/><Relationship Id="rId44" Type="http://schemas.openxmlformats.org/officeDocument/2006/relationships/customXml" Target="../ink/ink170.xml"/><Relationship Id="rId60" Type="http://schemas.openxmlformats.org/officeDocument/2006/relationships/customXml" Target="../ink/ink178.xml"/><Relationship Id="rId65" Type="http://schemas.openxmlformats.org/officeDocument/2006/relationships/image" Target="../media/image172.png"/><Relationship Id="rId81" Type="http://schemas.openxmlformats.org/officeDocument/2006/relationships/image" Target="../media/image180.png"/><Relationship Id="rId86" Type="http://schemas.openxmlformats.org/officeDocument/2006/relationships/customXml" Target="../ink/ink191.xml"/><Relationship Id="rId130" Type="http://schemas.openxmlformats.org/officeDocument/2006/relationships/customXml" Target="../ink/ink213.xml"/><Relationship Id="rId135" Type="http://schemas.openxmlformats.org/officeDocument/2006/relationships/image" Target="../media/image207.png"/><Relationship Id="rId13" Type="http://schemas.openxmlformats.org/officeDocument/2006/relationships/image" Target="../media/image146.png"/><Relationship Id="rId18" Type="http://schemas.openxmlformats.org/officeDocument/2006/relationships/customXml" Target="../ink/ink157.xml"/><Relationship Id="rId39" Type="http://schemas.openxmlformats.org/officeDocument/2006/relationships/image" Target="../media/image159.png"/><Relationship Id="rId109" Type="http://schemas.openxmlformats.org/officeDocument/2006/relationships/image" Target="../media/image194.png"/><Relationship Id="rId34" Type="http://schemas.openxmlformats.org/officeDocument/2006/relationships/customXml" Target="../ink/ink165.xml"/><Relationship Id="rId50" Type="http://schemas.openxmlformats.org/officeDocument/2006/relationships/customXml" Target="../ink/ink173.xml"/><Relationship Id="rId55" Type="http://schemas.openxmlformats.org/officeDocument/2006/relationships/image" Target="../media/image167.png"/><Relationship Id="rId76" Type="http://schemas.openxmlformats.org/officeDocument/2006/relationships/customXml" Target="../ink/ink186.xml"/><Relationship Id="rId97" Type="http://schemas.openxmlformats.org/officeDocument/2006/relationships/image" Target="../media/image188.png"/><Relationship Id="rId104" Type="http://schemas.openxmlformats.org/officeDocument/2006/relationships/customXml" Target="../ink/ink200.xml"/><Relationship Id="rId120" Type="http://schemas.openxmlformats.org/officeDocument/2006/relationships/customXml" Target="../ink/ink208.xml"/><Relationship Id="rId125" Type="http://schemas.openxmlformats.org/officeDocument/2006/relationships/image" Target="../media/image202.png"/><Relationship Id="rId7" Type="http://schemas.openxmlformats.org/officeDocument/2006/relationships/image" Target="../media/image143.png"/><Relationship Id="rId71" Type="http://schemas.openxmlformats.org/officeDocument/2006/relationships/image" Target="../media/image175.png"/><Relationship Id="rId92" Type="http://schemas.openxmlformats.org/officeDocument/2006/relationships/customXml" Target="../ink/ink194.xml"/><Relationship Id="rId2" Type="http://schemas.openxmlformats.org/officeDocument/2006/relationships/customXml" Target="../ink/ink149.xml"/><Relationship Id="rId29" Type="http://schemas.openxmlformats.org/officeDocument/2006/relationships/image" Target="../media/image154.png"/><Relationship Id="rId24" Type="http://schemas.openxmlformats.org/officeDocument/2006/relationships/customXml" Target="../ink/ink160.xml"/><Relationship Id="rId40" Type="http://schemas.openxmlformats.org/officeDocument/2006/relationships/customXml" Target="../ink/ink168.xml"/><Relationship Id="rId45" Type="http://schemas.openxmlformats.org/officeDocument/2006/relationships/image" Target="../media/image162.png"/><Relationship Id="rId66" Type="http://schemas.openxmlformats.org/officeDocument/2006/relationships/customXml" Target="../ink/ink181.xml"/><Relationship Id="rId87" Type="http://schemas.openxmlformats.org/officeDocument/2006/relationships/image" Target="../media/image183.png"/><Relationship Id="rId110" Type="http://schemas.openxmlformats.org/officeDocument/2006/relationships/customXml" Target="../ink/ink203.xml"/><Relationship Id="rId115" Type="http://schemas.openxmlformats.org/officeDocument/2006/relationships/image" Target="../media/image197.png"/><Relationship Id="rId131" Type="http://schemas.openxmlformats.org/officeDocument/2006/relationships/image" Target="../media/image205.png"/><Relationship Id="rId61" Type="http://schemas.openxmlformats.org/officeDocument/2006/relationships/image" Target="../media/image170.png"/><Relationship Id="rId82" Type="http://schemas.openxmlformats.org/officeDocument/2006/relationships/customXml" Target="../ink/ink189.xml"/><Relationship Id="rId19" Type="http://schemas.openxmlformats.org/officeDocument/2006/relationships/image" Target="../media/image149.png"/><Relationship Id="rId14" Type="http://schemas.openxmlformats.org/officeDocument/2006/relationships/customXml" Target="../ink/ink155.xml"/><Relationship Id="rId30" Type="http://schemas.openxmlformats.org/officeDocument/2006/relationships/customXml" Target="../ink/ink163.xml"/><Relationship Id="rId35" Type="http://schemas.openxmlformats.org/officeDocument/2006/relationships/image" Target="../media/image157.png"/><Relationship Id="rId56" Type="http://schemas.openxmlformats.org/officeDocument/2006/relationships/customXml" Target="../ink/ink176.xml"/><Relationship Id="rId77" Type="http://schemas.openxmlformats.org/officeDocument/2006/relationships/image" Target="../media/image178.png"/><Relationship Id="rId100" Type="http://schemas.openxmlformats.org/officeDocument/2006/relationships/customXml" Target="../ink/ink198.xml"/><Relationship Id="rId105" Type="http://schemas.openxmlformats.org/officeDocument/2006/relationships/image" Target="../media/image192.png"/><Relationship Id="rId126" Type="http://schemas.openxmlformats.org/officeDocument/2006/relationships/customXml" Target="../ink/ink211.xml"/><Relationship Id="rId8" Type="http://schemas.openxmlformats.org/officeDocument/2006/relationships/customXml" Target="../ink/ink152.xml"/><Relationship Id="rId51" Type="http://schemas.openxmlformats.org/officeDocument/2006/relationships/image" Target="../media/image165.png"/><Relationship Id="rId72" Type="http://schemas.openxmlformats.org/officeDocument/2006/relationships/customXml" Target="../ink/ink184.xml"/><Relationship Id="rId93" Type="http://schemas.openxmlformats.org/officeDocument/2006/relationships/image" Target="../media/image186.png"/><Relationship Id="rId98" Type="http://schemas.openxmlformats.org/officeDocument/2006/relationships/customXml" Target="../ink/ink197.xml"/><Relationship Id="rId121" Type="http://schemas.openxmlformats.org/officeDocument/2006/relationships/image" Target="../media/image200.png"/><Relationship Id="rId3" Type="http://schemas.openxmlformats.org/officeDocument/2006/relationships/image" Target="../media/image141.png"/><Relationship Id="rId25" Type="http://schemas.openxmlformats.org/officeDocument/2006/relationships/image" Target="../media/image152.png"/><Relationship Id="rId46" Type="http://schemas.openxmlformats.org/officeDocument/2006/relationships/customXml" Target="../ink/ink171.xml"/><Relationship Id="rId67" Type="http://schemas.openxmlformats.org/officeDocument/2006/relationships/image" Target="../media/image173.png"/><Relationship Id="rId116" Type="http://schemas.openxmlformats.org/officeDocument/2006/relationships/customXml" Target="../ink/ink206.xml"/><Relationship Id="rId20" Type="http://schemas.openxmlformats.org/officeDocument/2006/relationships/customXml" Target="../ink/ink158.xml"/><Relationship Id="rId41" Type="http://schemas.openxmlformats.org/officeDocument/2006/relationships/image" Target="../media/image160.png"/><Relationship Id="rId62" Type="http://schemas.openxmlformats.org/officeDocument/2006/relationships/customXml" Target="../ink/ink179.xml"/><Relationship Id="rId83" Type="http://schemas.openxmlformats.org/officeDocument/2006/relationships/image" Target="../media/image181.png"/><Relationship Id="rId88" Type="http://schemas.openxmlformats.org/officeDocument/2006/relationships/customXml" Target="../ink/ink192.xml"/><Relationship Id="rId111" Type="http://schemas.openxmlformats.org/officeDocument/2006/relationships/image" Target="../media/image195.png"/><Relationship Id="rId132" Type="http://schemas.openxmlformats.org/officeDocument/2006/relationships/customXml" Target="../ink/ink214.xml"/><Relationship Id="rId15" Type="http://schemas.openxmlformats.org/officeDocument/2006/relationships/image" Target="../media/image147.png"/><Relationship Id="rId36" Type="http://schemas.openxmlformats.org/officeDocument/2006/relationships/customXml" Target="../ink/ink166.xml"/><Relationship Id="rId57" Type="http://schemas.openxmlformats.org/officeDocument/2006/relationships/image" Target="../media/image168.png"/><Relationship Id="rId106" Type="http://schemas.openxmlformats.org/officeDocument/2006/relationships/customXml" Target="../ink/ink201.xml"/><Relationship Id="rId127" Type="http://schemas.openxmlformats.org/officeDocument/2006/relationships/image" Target="../media/image203.png"/><Relationship Id="rId10" Type="http://schemas.openxmlformats.org/officeDocument/2006/relationships/customXml" Target="../ink/ink153.xml"/><Relationship Id="rId31" Type="http://schemas.openxmlformats.org/officeDocument/2006/relationships/image" Target="../media/image155.png"/><Relationship Id="rId52" Type="http://schemas.openxmlformats.org/officeDocument/2006/relationships/customXml" Target="../ink/ink174.xml"/><Relationship Id="rId73" Type="http://schemas.openxmlformats.org/officeDocument/2006/relationships/image" Target="../media/image176.png"/><Relationship Id="rId78" Type="http://schemas.openxmlformats.org/officeDocument/2006/relationships/customXml" Target="../ink/ink187.xml"/><Relationship Id="rId94" Type="http://schemas.openxmlformats.org/officeDocument/2006/relationships/customXml" Target="../ink/ink195.xml"/><Relationship Id="rId99" Type="http://schemas.openxmlformats.org/officeDocument/2006/relationships/image" Target="../media/image189.png"/><Relationship Id="rId101" Type="http://schemas.openxmlformats.org/officeDocument/2006/relationships/image" Target="../media/image190.png"/><Relationship Id="rId122" Type="http://schemas.openxmlformats.org/officeDocument/2006/relationships/customXml" Target="../ink/ink209.xml"/><Relationship Id="rId4" Type="http://schemas.openxmlformats.org/officeDocument/2006/relationships/customXml" Target="../ink/ink150.xml"/><Relationship Id="rId9" Type="http://schemas.openxmlformats.org/officeDocument/2006/relationships/image" Target="../media/image144.png"/><Relationship Id="rId26" Type="http://schemas.openxmlformats.org/officeDocument/2006/relationships/customXml" Target="../ink/ink161.xml"/><Relationship Id="rId47" Type="http://schemas.openxmlformats.org/officeDocument/2006/relationships/image" Target="../media/image163.png"/><Relationship Id="rId68" Type="http://schemas.openxmlformats.org/officeDocument/2006/relationships/customXml" Target="../ink/ink182.xml"/><Relationship Id="rId89" Type="http://schemas.openxmlformats.org/officeDocument/2006/relationships/image" Target="../media/image184.png"/><Relationship Id="rId112" Type="http://schemas.openxmlformats.org/officeDocument/2006/relationships/customXml" Target="../ink/ink204.xml"/><Relationship Id="rId133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0.png"/><Relationship Id="rId21" Type="http://schemas.openxmlformats.org/officeDocument/2006/relationships/customXml" Target="../ink/ink225.xml"/><Relationship Id="rId42" Type="http://schemas.openxmlformats.org/officeDocument/2006/relationships/image" Target="../media/image228.png"/><Relationship Id="rId47" Type="http://schemas.openxmlformats.org/officeDocument/2006/relationships/customXml" Target="../ink/ink238.xml"/><Relationship Id="rId63" Type="http://schemas.openxmlformats.org/officeDocument/2006/relationships/customXml" Target="../ink/ink246.xml"/><Relationship Id="rId68" Type="http://schemas.openxmlformats.org/officeDocument/2006/relationships/image" Target="../media/image241.png"/><Relationship Id="rId84" Type="http://schemas.openxmlformats.org/officeDocument/2006/relationships/image" Target="../media/image249.png"/><Relationship Id="rId89" Type="http://schemas.openxmlformats.org/officeDocument/2006/relationships/customXml" Target="../ink/ink259.xml"/><Relationship Id="rId16" Type="http://schemas.openxmlformats.org/officeDocument/2006/relationships/image" Target="../media/image215.png"/><Relationship Id="rId11" Type="http://schemas.openxmlformats.org/officeDocument/2006/relationships/customXml" Target="../ink/ink220.xml"/><Relationship Id="rId32" Type="http://schemas.openxmlformats.org/officeDocument/2006/relationships/image" Target="../media/image223.png"/><Relationship Id="rId37" Type="http://schemas.openxmlformats.org/officeDocument/2006/relationships/customXml" Target="../ink/ink233.xml"/><Relationship Id="rId53" Type="http://schemas.openxmlformats.org/officeDocument/2006/relationships/customXml" Target="../ink/ink241.xml"/><Relationship Id="rId58" Type="http://schemas.openxmlformats.org/officeDocument/2006/relationships/image" Target="../media/image236.png"/><Relationship Id="rId74" Type="http://schemas.openxmlformats.org/officeDocument/2006/relationships/image" Target="../media/image244.png"/><Relationship Id="rId79" Type="http://schemas.openxmlformats.org/officeDocument/2006/relationships/customXml" Target="../ink/ink254.xml"/><Relationship Id="rId5" Type="http://schemas.openxmlformats.org/officeDocument/2006/relationships/customXml" Target="../ink/ink217.xml"/><Relationship Id="rId90" Type="http://schemas.openxmlformats.org/officeDocument/2006/relationships/image" Target="../media/image252.png"/><Relationship Id="rId95" Type="http://schemas.openxmlformats.org/officeDocument/2006/relationships/customXml" Target="../ink/ink262.xml"/><Relationship Id="rId22" Type="http://schemas.openxmlformats.org/officeDocument/2006/relationships/image" Target="../media/image218.png"/><Relationship Id="rId27" Type="http://schemas.openxmlformats.org/officeDocument/2006/relationships/customXml" Target="../ink/ink228.xml"/><Relationship Id="rId43" Type="http://schemas.openxmlformats.org/officeDocument/2006/relationships/customXml" Target="../ink/ink236.xml"/><Relationship Id="rId48" Type="http://schemas.openxmlformats.org/officeDocument/2006/relationships/image" Target="../media/image231.png"/><Relationship Id="rId64" Type="http://schemas.openxmlformats.org/officeDocument/2006/relationships/image" Target="../media/image239.png"/><Relationship Id="rId69" Type="http://schemas.openxmlformats.org/officeDocument/2006/relationships/customXml" Target="../ink/ink249.xml"/><Relationship Id="rId8" Type="http://schemas.openxmlformats.org/officeDocument/2006/relationships/image" Target="../media/image211.png"/><Relationship Id="rId51" Type="http://schemas.openxmlformats.org/officeDocument/2006/relationships/customXml" Target="../ink/ink240.xml"/><Relationship Id="rId72" Type="http://schemas.openxmlformats.org/officeDocument/2006/relationships/image" Target="../media/image243.png"/><Relationship Id="rId80" Type="http://schemas.openxmlformats.org/officeDocument/2006/relationships/image" Target="../media/image247.png"/><Relationship Id="rId85" Type="http://schemas.openxmlformats.org/officeDocument/2006/relationships/customXml" Target="../ink/ink257.xml"/><Relationship Id="rId93" Type="http://schemas.openxmlformats.org/officeDocument/2006/relationships/customXml" Target="../ink/ink261.xml"/><Relationship Id="rId3" Type="http://schemas.openxmlformats.org/officeDocument/2006/relationships/customXml" Target="../ink/ink216.xml"/><Relationship Id="rId12" Type="http://schemas.openxmlformats.org/officeDocument/2006/relationships/image" Target="../media/image213.png"/><Relationship Id="rId17" Type="http://schemas.openxmlformats.org/officeDocument/2006/relationships/customXml" Target="../ink/ink223.xml"/><Relationship Id="rId25" Type="http://schemas.openxmlformats.org/officeDocument/2006/relationships/customXml" Target="../ink/ink227.xml"/><Relationship Id="rId33" Type="http://schemas.openxmlformats.org/officeDocument/2006/relationships/customXml" Target="../ink/ink231.xml"/><Relationship Id="rId38" Type="http://schemas.openxmlformats.org/officeDocument/2006/relationships/image" Target="../media/image226.png"/><Relationship Id="rId46" Type="http://schemas.openxmlformats.org/officeDocument/2006/relationships/image" Target="../media/image230.png"/><Relationship Id="rId59" Type="http://schemas.openxmlformats.org/officeDocument/2006/relationships/customXml" Target="../ink/ink244.xml"/><Relationship Id="rId67" Type="http://schemas.openxmlformats.org/officeDocument/2006/relationships/customXml" Target="../ink/ink248.xml"/><Relationship Id="rId20" Type="http://schemas.openxmlformats.org/officeDocument/2006/relationships/image" Target="../media/image217.png"/><Relationship Id="rId41" Type="http://schemas.openxmlformats.org/officeDocument/2006/relationships/customXml" Target="../ink/ink235.xml"/><Relationship Id="rId54" Type="http://schemas.openxmlformats.org/officeDocument/2006/relationships/image" Target="../media/image234.png"/><Relationship Id="rId62" Type="http://schemas.openxmlformats.org/officeDocument/2006/relationships/image" Target="../media/image238.png"/><Relationship Id="rId70" Type="http://schemas.openxmlformats.org/officeDocument/2006/relationships/image" Target="../media/image242.png"/><Relationship Id="rId75" Type="http://schemas.openxmlformats.org/officeDocument/2006/relationships/customXml" Target="../ink/ink252.xml"/><Relationship Id="rId83" Type="http://schemas.openxmlformats.org/officeDocument/2006/relationships/customXml" Target="../ink/ink256.xml"/><Relationship Id="rId88" Type="http://schemas.openxmlformats.org/officeDocument/2006/relationships/image" Target="../media/image251.png"/><Relationship Id="rId91" Type="http://schemas.openxmlformats.org/officeDocument/2006/relationships/customXml" Target="../ink/ink260.xml"/><Relationship Id="rId96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5" Type="http://schemas.openxmlformats.org/officeDocument/2006/relationships/customXml" Target="../ink/ink222.xml"/><Relationship Id="rId23" Type="http://schemas.openxmlformats.org/officeDocument/2006/relationships/customXml" Target="../ink/ink226.xml"/><Relationship Id="rId28" Type="http://schemas.openxmlformats.org/officeDocument/2006/relationships/image" Target="../media/image221.png"/><Relationship Id="rId36" Type="http://schemas.openxmlformats.org/officeDocument/2006/relationships/image" Target="../media/image225.png"/><Relationship Id="rId49" Type="http://schemas.openxmlformats.org/officeDocument/2006/relationships/customXml" Target="../ink/ink239.xml"/><Relationship Id="rId57" Type="http://schemas.openxmlformats.org/officeDocument/2006/relationships/customXml" Target="../ink/ink243.xml"/><Relationship Id="rId10" Type="http://schemas.openxmlformats.org/officeDocument/2006/relationships/image" Target="../media/image212.png"/><Relationship Id="rId31" Type="http://schemas.openxmlformats.org/officeDocument/2006/relationships/customXml" Target="../ink/ink230.xml"/><Relationship Id="rId44" Type="http://schemas.openxmlformats.org/officeDocument/2006/relationships/image" Target="../media/image229.png"/><Relationship Id="rId52" Type="http://schemas.openxmlformats.org/officeDocument/2006/relationships/image" Target="../media/image233.png"/><Relationship Id="rId60" Type="http://schemas.openxmlformats.org/officeDocument/2006/relationships/image" Target="../media/image237.png"/><Relationship Id="rId65" Type="http://schemas.openxmlformats.org/officeDocument/2006/relationships/customXml" Target="../ink/ink247.xml"/><Relationship Id="rId73" Type="http://schemas.openxmlformats.org/officeDocument/2006/relationships/customXml" Target="../ink/ink251.xml"/><Relationship Id="rId78" Type="http://schemas.openxmlformats.org/officeDocument/2006/relationships/image" Target="../media/image246.png"/><Relationship Id="rId81" Type="http://schemas.openxmlformats.org/officeDocument/2006/relationships/customXml" Target="../ink/ink255.xml"/><Relationship Id="rId86" Type="http://schemas.openxmlformats.org/officeDocument/2006/relationships/image" Target="../media/image250.png"/><Relationship Id="rId94" Type="http://schemas.openxmlformats.org/officeDocument/2006/relationships/image" Target="../media/image254.png"/><Relationship Id="rId4" Type="http://schemas.openxmlformats.org/officeDocument/2006/relationships/image" Target="../media/image209.png"/><Relationship Id="rId9" Type="http://schemas.openxmlformats.org/officeDocument/2006/relationships/customXml" Target="../ink/ink219.xml"/><Relationship Id="rId13" Type="http://schemas.openxmlformats.org/officeDocument/2006/relationships/customXml" Target="../ink/ink221.xml"/><Relationship Id="rId18" Type="http://schemas.openxmlformats.org/officeDocument/2006/relationships/image" Target="../media/image216.png"/><Relationship Id="rId39" Type="http://schemas.openxmlformats.org/officeDocument/2006/relationships/customXml" Target="../ink/ink234.xml"/><Relationship Id="rId34" Type="http://schemas.openxmlformats.org/officeDocument/2006/relationships/image" Target="../media/image224.png"/><Relationship Id="rId50" Type="http://schemas.openxmlformats.org/officeDocument/2006/relationships/image" Target="../media/image232.png"/><Relationship Id="rId55" Type="http://schemas.openxmlformats.org/officeDocument/2006/relationships/customXml" Target="../ink/ink242.xml"/><Relationship Id="rId76" Type="http://schemas.openxmlformats.org/officeDocument/2006/relationships/image" Target="../media/image245.png"/><Relationship Id="rId7" Type="http://schemas.openxmlformats.org/officeDocument/2006/relationships/customXml" Target="../ink/ink218.xml"/><Relationship Id="rId71" Type="http://schemas.openxmlformats.org/officeDocument/2006/relationships/customXml" Target="../ink/ink250.xml"/><Relationship Id="rId92" Type="http://schemas.openxmlformats.org/officeDocument/2006/relationships/image" Target="../media/image253.png"/><Relationship Id="rId2" Type="http://schemas.openxmlformats.org/officeDocument/2006/relationships/image" Target="../media/image208.png"/><Relationship Id="rId29" Type="http://schemas.openxmlformats.org/officeDocument/2006/relationships/customXml" Target="../ink/ink229.xml"/><Relationship Id="rId24" Type="http://schemas.openxmlformats.org/officeDocument/2006/relationships/image" Target="../media/image219.png"/><Relationship Id="rId40" Type="http://schemas.openxmlformats.org/officeDocument/2006/relationships/image" Target="../media/image227.png"/><Relationship Id="rId45" Type="http://schemas.openxmlformats.org/officeDocument/2006/relationships/customXml" Target="../ink/ink237.xml"/><Relationship Id="rId66" Type="http://schemas.openxmlformats.org/officeDocument/2006/relationships/image" Target="../media/image240.png"/><Relationship Id="rId87" Type="http://schemas.openxmlformats.org/officeDocument/2006/relationships/customXml" Target="../ink/ink258.xml"/><Relationship Id="rId61" Type="http://schemas.openxmlformats.org/officeDocument/2006/relationships/customXml" Target="../ink/ink245.xml"/><Relationship Id="rId82" Type="http://schemas.openxmlformats.org/officeDocument/2006/relationships/image" Target="../media/image248.png"/><Relationship Id="rId19" Type="http://schemas.openxmlformats.org/officeDocument/2006/relationships/customXml" Target="../ink/ink224.xml"/><Relationship Id="rId14" Type="http://schemas.openxmlformats.org/officeDocument/2006/relationships/image" Target="../media/image214.png"/><Relationship Id="rId30" Type="http://schemas.openxmlformats.org/officeDocument/2006/relationships/image" Target="../media/image222.png"/><Relationship Id="rId35" Type="http://schemas.openxmlformats.org/officeDocument/2006/relationships/customXml" Target="../ink/ink232.xml"/><Relationship Id="rId56" Type="http://schemas.openxmlformats.org/officeDocument/2006/relationships/image" Target="../media/image235.png"/><Relationship Id="rId77" Type="http://schemas.openxmlformats.org/officeDocument/2006/relationships/customXml" Target="../ink/ink2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32AE-5AB0-8322-E3EF-278C98AC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Domain and 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F6D4-523E-AFD3-6AF1-02CDC96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03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Technical terms for "input" and "output" of a function. </a:t>
            </a:r>
          </a:p>
          <a:p>
            <a:r>
              <a:rPr lang="en-US" dirty="0">
                <a:cs typeface="Calibri"/>
              </a:rPr>
              <a:t>Domain - "input"</a:t>
            </a:r>
          </a:p>
          <a:p>
            <a:r>
              <a:rPr lang="en-US" dirty="0">
                <a:cs typeface="Calibri"/>
              </a:rPr>
              <a:t>Range - "output"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DAB8F6-806D-5BB7-0E19-87EF1EC74586}"/>
              </a:ext>
            </a:extLst>
          </p:cNvPr>
          <p:cNvSpPr/>
          <p:nvPr/>
        </p:nvSpPr>
        <p:spPr>
          <a:xfrm>
            <a:off x="6264215" y="1825206"/>
            <a:ext cx="1743254" cy="3500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4F2D60-5D0A-F68C-FE06-9661E2E7F498}"/>
              </a:ext>
            </a:extLst>
          </p:cNvPr>
          <p:cNvSpPr/>
          <p:nvPr/>
        </p:nvSpPr>
        <p:spPr>
          <a:xfrm>
            <a:off x="9808233" y="1825205"/>
            <a:ext cx="1743254" cy="35008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22960DB-6AF4-BBE2-E38F-00CCAA95B49F}"/>
              </a:ext>
            </a:extLst>
          </p:cNvPr>
          <p:cNvCxnSpPr/>
          <p:nvPr/>
        </p:nvCxnSpPr>
        <p:spPr>
          <a:xfrm>
            <a:off x="7093609" y="2514420"/>
            <a:ext cx="3631720" cy="21400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C8CE1-8B90-895C-BD53-3DF2E7ECB9C7}"/>
              </a:ext>
            </a:extLst>
          </p:cNvPr>
          <p:cNvCxnSpPr/>
          <p:nvPr/>
        </p:nvCxnSpPr>
        <p:spPr>
          <a:xfrm>
            <a:off x="7143032" y="4537135"/>
            <a:ext cx="3599371" cy="21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0682A4-70EF-F640-EED4-E443D8BAB054}"/>
                  </a:ext>
                </a:extLst>
              </p14:cNvPr>
              <p14:cNvContentPartPr/>
              <p14:nvPr/>
            </p14:nvContentPartPr>
            <p14:xfrm>
              <a:off x="7057919" y="4544482"/>
              <a:ext cx="9525" cy="95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0682A4-70EF-F640-EED4-E443D8BAB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1194" y="407775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EBE758-C418-AD73-66D3-6AEE504D03BA}"/>
                  </a:ext>
                </a:extLst>
              </p14:cNvPr>
              <p14:cNvContentPartPr/>
              <p14:nvPr/>
            </p14:nvContentPartPr>
            <p14:xfrm>
              <a:off x="10809580" y="4702595"/>
              <a:ext cx="9525" cy="952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EBE758-C418-AD73-66D3-6AEE504D0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2855" y="422634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636B4B-100C-9A5E-11C8-C7C1F9CC4DA6}"/>
                  </a:ext>
                </a:extLst>
              </p14:cNvPr>
              <p14:cNvContentPartPr/>
              <p14:nvPr/>
            </p14:nvContentPartPr>
            <p14:xfrm>
              <a:off x="7006252" y="2502111"/>
              <a:ext cx="9525" cy="95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636B4B-100C-9A5E-11C8-C7C1F9CC4D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9527" y="2025861"/>
                <a:ext cx="952500" cy="9525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4EAA36-69F1-7129-AF19-F823DF559A9B}"/>
              </a:ext>
            </a:extLst>
          </p:cNvPr>
          <p:cNvCxnSpPr/>
          <p:nvPr/>
        </p:nvCxnSpPr>
        <p:spPr>
          <a:xfrm>
            <a:off x="7023520" y="3037397"/>
            <a:ext cx="3606559" cy="6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A22-EB28-5283-490F-D166C0F30C20}"/>
              </a:ext>
            </a:extLst>
          </p:cNvPr>
          <p:cNvCxnSpPr>
            <a:cxnSpLocks/>
          </p:cNvCxnSpPr>
          <p:nvPr/>
        </p:nvCxnSpPr>
        <p:spPr>
          <a:xfrm flipV="1">
            <a:off x="7023520" y="3588768"/>
            <a:ext cx="3599370" cy="58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C701D0C-7E08-9E32-AB37-67E24560EC39}"/>
              </a:ext>
            </a:extLst>
          </p:cNvPr>
          <p:cNvCxnSpPr/>
          <p:nvPr/>
        </p:nvCxnSpPr>
        <p:spPr>
          <a:xfrm flipV="1">
            <a:off x="7062159" y="2556295"/>
            <a:ext cx="3534673" cy="10876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7589CB-110D-675A-B11D-148FD0CC9837}"/>
                  </a:ext>
                </a:extLst>
              </p14:cNvPr>
              <p14:cNvContentPartPr/>
              <p14:nvPr/>
            </p14:nvContentPartPr>
            <p14:xfrm>
              <a:off x="6942978" y="3029870"/>
              <a:ext cx="9525" cy="95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7589CB-110D-675A-B11D-148FD0CC98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6253" y="255362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2C5903-5CDA-E859-B283-E83E222DB245}"/>
                  </a:ext>
                </a:extLst>
              </p14:cNvPr>
              <p14:cNvContentPartPr/>
              <p14:nvPr/>
            </p14:nvContentPartPr>
            <p14:xfrm>
              <a:off x="6969389" y="3630161"/>
              <a:ext cx="9525" cy="952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2C5903-5CDA-E859-B283-E83E222DB2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3139" y="315391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9CCE21-F429-F88E-A282-30C317757598}"/>
                  </a:ext>
                </a:extLst>
              </p14:cNvPr>
              <p14:cNvContentPartPr/>
              <p14:nvPr/>
            </p14:nvContentPartPr>
            <p14:xfrm>
              <a:off x="6969933" y="4196470"/>
              <a:ext cx="9525" cy="952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9CCE21-F429-F88E-A282-30C3177575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3683" y="3958345"/>
                <a:ext cx="952500" cy="481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B0CA2D-6443-9112-197B-115BDD24489D}"/>
                  </a:ext>
                </a:extLst>
              </p14:cNvPr>
              <p14:cNvContentPartPr/>
              <p14:nvPr/>
            </p14:nvContentPartPr>
            <p14:xfrm>
              <a:off x="10690852" y="2549155"/>
              <a:ext cx="9525" cy="952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B0CA2D-6443-9112-197B-115BDD2448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4127" y="207290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CE5D28-DBD1-1CF1-4F08-845A3878388D}"/>
                  </a:ext>
                </a:extLst>
              </p14:cNvPr>
              <p14:cNvContentPartPr/>
              <p14:nvPr/>
            </p14:nvContentPartPr>
            <p14:xfrm>
              <a:off x="10700503" y="3094596"/>
              <a:ext cx="9525" cy="95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CE5D28-DBD1-1CF1-4F08-845A38783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3778" y="261834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FB967D5-D388-DAFF-7647-8FCA0561510A}"/>
                  </a:ext>
                </a:extLst>
              </p14:cNvPr>
              <p14:cNvContentPartPr/>
              <p14:nvPr/>
            </p14:nvContentPartPr>
            <p14:xfrm>
              <a:off x="10680447" y="3594531"/>
              <a:ext cx="9525" cy="95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FB967D5-D388-DAFF-7647-8FCA05615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4197" y="312780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BF67A6D-82A9-B10F-91AC-255692994948}"/>
                  </a:ext>
                </a:extLst>
              </p14:cNvPr>
              <p14:cNvContentPartPr/>
              <p14:nvPr/>
            </p14:nvContentPartPr>
            <p14:xfrm>
              <a:off x="3035564" y="2295366"/>
              <a:ext cx="1428750" cy="25717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BF67A6D-82A9-B10F-91AC-2556929949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1765" y="2186085"/>
                <a:ext cx="1536710" cy="475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57A2FF-5C8E-D891-9EF4-832490178D6E}"/>
                  </a:ext>
                </a:extLst>
              </p14:cNvPr>
              <p14:cNvContentPartPr/>
              <p14:nvPr/>
            </p14:nvContentPartPr>
            <p14:xfrm>
              <a:off x="6949386" y="2516551"/>
              <a:ext cx="3629025" cy="117157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57A2FF-5C8E-D891-9EF4-832490178D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5409" y="2408869"/>
                <a:ext cx="3736618" cy="1386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CF6FDF6-9B10-8FFE-AFCB-7B4643EB08E1}"/>
                  </a:ext>
                </a:extLst>
              </p14:cNvPr>
              <p14:cNvContentPartPr/>
              <p14:nvPr/>
            </p14:nvContentPartPr>
            <p14:xfrm>
              <a:off x="7043893" y="3052907"/>
              <a:ext cx="3752850" cy="7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CF6FDF6-9B10-8FFE-AFCB-7B4643EB08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89885" y="2947913"/>
                <a:ext cx="3860506" cy="286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B6081AF-4A0E-BAA7-3E00-9C3FF48E40BC}"/>
                  </a:ext>
                </a:extLst>
              </p14:cNvPr>
              <p14:cNvContentPartPr/>
              <p14:nvPr/>
            </p14:nvContentPartPr>
            <p14:xfrm>
              <a:off x="6975929" y="2450055"/>
              <a:ext cx="3848100" cy="222885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B6081AF-4A0E-BAA7-3E00-9C3FF48E40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21903" y="2342242"/>
                <a:ext cx="3955792" cy="2444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42618D-3FA1-2A80-13AA-CC53937DCBC7}"/>
                  </a:ext>
                </a:extLst>
              </p14:cNvPr>
              <p14:cNvContentPartPr/>
              <p14:nvPr/>
            </p14:nvContentPartPr>
            <p14:xfrm>
              <a:off x="7024725" y="4508182"/>
              <a:ext cx="3638550" cy="24765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42618D-3FA1-2A80-13AA-CC53937DCB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1058" y="4398764"/>
                <a:ext cx="3746244" cy="466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16759BA-7360-8B54-458B-7AD83661147B}"/>
                  </a:ext>
                </a:extLst>
              </p14:cNvPr>
              <p14:cNvContentPartPr/>
              <p14:nvPr/>
            </p14:nvContentPartPr>
            <p14:xfrm>
              <a:off x="6899469" y="3546129"/>
              <a:ext cx="3848100" cy="65722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16759BA-7360-8B54-458B-7AD8366114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45509" y="3438393"/>
                <a:ext cx="3955661" cy="8730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95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32AE-5AB0-8322-E3EF-278C98AC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Domain and Range</a:t>
            </a:r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493E058-2C82-37F0-5EE0-C84ACB2BA765}"/>
              </a:ext>
            </a:extLst>
          </p:cNvPr>
          <p:cNvSpPr txBox="1"/>
          <p:nvPr/>
        </p:nvSpPr>
        <p:spPr>
          <a:xfrm>
            <a:off x="1178551" y="2234646"/>
            <a:ext cx="79962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Words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1BA9BF-BFF3-1FFD-6E6C-73BB3E591E96}"/>
              </a:ext>
            </a:extLst>
          </p:cNvPr>
          <p:cNvSpPr txBox="1"/>
          <p:nvPr/>
        </p:nvSpPr>
        <p:spPr>
          <a:xfrm>
            <a:off x="3721065" y="2234645"/>
            <a:ext cx="87507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Graphs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B18E8EE7-DD46-C341-C854-14B8D5855FC7}"/>
              </a:ext>
            </a:extLst>
          </p:cNvPr>
          <p:cNvSpPr txBox="1"/>
          <p:nvPr/>
        </p:nvSpPr>
        <p:spPr>
          <a:xfrm>
            <a:off x="1020115" y="4067973"/>
            <a:ext cx="111649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Equations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5E9DFFCF-E2AD-EB20-829C-455E78FD9AD8}"/>
              </a:ext>
            </a:extLst>
          </p:cNvPr>
          <p:cNvSpPr txBox="1"/>
          <p:nvPr/>
        </p:nvSpPr>
        <p:spPr>
          <a:xfrm>
            <a:off x="3758788" y="4067972"/>
            <a:ext cx="79962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Table</a:t>
            </a:r>
            <a:endParaRPr lang="en-US"/>
          </a:p>
          <a:p>
            <a:endParaRPr lang="en-US" dirty="0">
              <a:cs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F27F2-05BC-CC13-E513-DD2B4A033272}"/>
              </a:ext>
            </a:extLst>
          </p:cNvPr>
          <p:cNvCxnSpPr/>
          <p:nvPr/>
        </p:nvCxnSpPr>
        <p:spPr>
          <a:xfrm>
            <a:off x="2029860" y="2735133"/>
            <a:ext cx="1725441" cy="119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2281C-B3D1-C49A-4603-6C3522CD64EC}"/>
              </a:ext>
            </a:extLst>
          </p:cNvPr>
          <p:cNvCxnSpPr>
            <a:cxnSpLocks/>
          </p:cNvCxnSpPr>
          <p:nvPr/>
        </p:nvCxnSpPr>
        <p:spPr>
          <a:xfrm flipH="1">
            <a:off x="2054003" y="2712499"/>
            <a:ext cx="1658293" cy="122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0041F3-CE68-0359-2FE6-FD68736AFDD4}"/>
              </a:ext>
            </a:extLst>
          </p:cNvPr>
          <p:cNvCxnSpPr>
            <a:cxnSpLocks/>
          </p:cNvCxnSpPr>
          <p:nvPr/>
        </p:nvCxnSpPr>
        <p:spPr>
          <a:xfrm>
            <a:off x="1562097" y="2652143"/>
            <a:ext cx="24143" cy="136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6C18EC-BD21-D2B6-5ABD-74814BFD1972}"/>
              </a:ext>
            </a:extLst>
          </p:cNvPr>
          <p:cNvCxnSpPr>
            <a:cxnSpLocks/>
          </p:cNvCxnSpPr>
          <p:nvPr/>
        </p:nvCxnSpPr>
        <p:spPr>
          <a:xfrm>
            <a:off x="4146106" y="2652142"/>
            <a:ext cx="24143" cy="136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0B0163-922D-49D9-8CAF-9DA8382871E2}"/>
              </a:ext>
            </a:extLst>
          </p:cNvPr>
          <p:cNvCxnSpPr>
            <a:cxnSpLocks/>
          </p:cNvCxnSpPr>
          <p:nvPr/>
        </p:nvCxnSpPr>
        <p:spPr>
          <a:xfrm>
            <a:off x="2146799" y="4251587"/>
            <a:ext cx="1699033" cy="1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9919BC-BD0F-11EB-C7E6-AD0A86E914F6}"/>
              </a:ext>
            </a:extLst>
          </p:cNvPr>
          <p:cNvCxnSpPr>
            <a:cxnSpLocks/>
          </p:cNvCxnSpPr>
          <p:nvPr/>
        </p:nvCxnSpPr>
        <p:spPr>
          <a:xfrm>
            <a:off x="2022313" y="2463527"/>
            <a:ext cx="1699033" cy="1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A1E4E-B259-0EC5-1768-ED25881CD1FA}"/>
              </a:ext>
            </a:extLst>
          </p:cNvPr>
          <p:cNvSpPr/>
          <p:nvPr/>
        </p:nvSpPr>
        <p:spPr>
          <a:xfrm>
            <a:off x="5408762" y="1433423"/>
            <a:ext cx="6502160" cy="52405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C33FF63-B831-5C29-690F-CFF7C1A1B298}"/>
                  </a:ext>
                </a:extLst>
              </p14:cNvPr>
              <p14:cNvContentPartPr/>
              <p14:nvPr/>
            </p14:nvContentPartPr>
            <p14:xfrm>
              <a:off x="748810" y="3727184"/>
              <a:ext cx="1495425" cy="8763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C33FF63-B831-5C29-690F-CFF7C1A1B2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213" y="3709138"/>
                <a:ext cx="1530979" cy="912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6116CD-B6AD-664C-40F0-5263841FCE12}"/>
                  </a:ext>
                </a:extLst>
              </p14:cNvPr>
              <p14:cNvContentPartPr/>
              <p14:nvPr/>
            </p14:nvContentPartPr>
            <p14:xfrm>
              <a:off x="5916310" y="1847846"/>
              <a:ext cx="133350" cy="409575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6116CD-B6AD-664C-40F0-5263841FCE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8886" y="1829866"/>
                <a:ext cx="168554" cy="445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14F7C16-F6A0-DB33-BDD4-44609C54BD22}"/>
                  </a:ext>
                </a:extLst>
              </p14:cNvPr>
              <p14:cNvContentPartPr/>
              <p14:nvPr/>
            </p14:nvContentPartPr>
            <p14:xfrm>
              <a:off x="5857603" y="2116439"/>
              <a:ext cx="142875" cy="381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14F7C16-F6A0-DB33-BDD4-44609C54BD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9379" y="2097578"/>
                <a:ext cx="178958" cy="7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3046CC-6AEC-D108-89D7-968565716CC9}"/>
                  </a:ext>
                </a:extLst>
              </p14:cNvPr>
              <p14:cNvContentPartPr/>
              <p14:nvPr/>
            </p14:nvContentPartPr>
            <p14:xfrm>
              <a:off x="6075827" y="1953106"/>
              <a:ext cx="95250" cy="2667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3046CC-6AEC-D108-89D7-968565716C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7524" y="1934938"/>
                <a:ext cx="132229" cy="302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E34360C-1EB9-6ED4-2F48-A4DBA1730E51}"/>
                  </a:ext>
                </a:extLst>
              </p14:cNvPr>
              <p14:cNvContentPartPr/>
              <p14:nvPr/>
            </p14:nvContentPartPr>
            <p14:xfrm>
              <a:off x="6210647" y="2047398"/>
              <a:ext cx="161925" cy="1143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E34360C-1EB9-6ED4-2F48-A4DBA1730E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3015" y="2029255"/>
                <a:ext cx="197549" cy="15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E6DAE9-D7F8-135C-107D-771228EE07D8}"/>
                  </a:ext>
                </a:extLst>
              </p14:cNvPr>
              <p14:cNvContentPartPr/>
              <p14:nvPr/>
            </p14:nvContentPartPr>
            <p14:xfrm>
              <a:off x="6249774" y="2088630"/>
              <a:ext cx="66675" cy="104775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E6DAE9-D7F8-135C-107D-771228EE07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1457" y="2070313"/>
                <a:ext cx="102943" cy="141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F2DF69F-7AC2-7421-2D93-488760A6225E}"/>
                  </a:ext>
                </a:extLst>
              </p14:cNvPr>
              <p14:cNvContentPartPr/>
              <p14:nvPr/>
            </p14:nvContentPartPr>
            <p14:xfrm>
              <a:off x="6342159" y="1918796"/>
              <a:ext cx="133350" cy="28575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F2DF69F-7AC2-7421-2D93-488760A622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24781" y="1901403"/>
                <a:ext cx="168461" cy="32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4C9214-0105-9ED4-C246-4696156B210E}"/>
                  </a:ext>
                </a:extLst>
              </p14:cNvPr>
              <p14:cNvContentPartPr/>
              <p14:nvPr/>
            </p14:nvContentPartPr>
            <p14:xfrm>
              <a:off x="6578291" y="2057946"/>
              <a:ext cx="85725" cy="1905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4C9214-0105-9ED4-C246-4696156B21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0724" y="2040334"/>
                <a:ext cx="120507" cy="5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62BD5D1-4E1B-02DA-5C53-0BF9AEA5A09F}"/>
                  </a:ext>
                </a:extLst>
              </p14:cNvPr>
              <p14:cNvContentPartPr/>
              <p14:nvPr/>
            </p14:nvContentPartPr>
            <p14:xfrm>
              <a:off x="6536182" y="2010081"/>
              <a:ext cx="114300" cy="1905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62BD5D1-4E1B-02DA-5C53-0BF9AEA5A0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9159" y="1993109"/>
                <a:ext cx="148694" cy="5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9C6F6FB-A2F5-7806-D0F3-A555A1656415}"/>
                  </a:ext>
                </a:extLst>
              </p14:cNvPr>
              <p14:cNvContentPartPr/>
              <p14:nvPr/>
            </p14:nvContentPartPr>
            <p14:xfrm>
              <a:off x="7178762" y="1722132"/>
              <a:ext cx="38100" cy="304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9C6F6FB-A2F5-7806-D0F3-A555A16564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60619" y="1704287"/>
                <a:ext cx="74023" cy="340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A3C631D-19FB-BB25-5372-1D1120F0F804}"/>
                  </a:ext>
                </a:extLst>
              </p14:cNvPr>
              <p14:cNvContentPartPr/>
              <p14:nvPr/>
            </p14:nvContentPartPr>
            <p14:xfrm>
              <a:off x="6927552" y="2042353"/>
              <a:ext cx="533400" cy="85725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A3C631D-19FB-BB25-5372-1D1120F0F8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09987" y="2024090"/>
                <a:ext cx="568888" cy="12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B9D2032-E005-E22D-082B-58463EA82C3A}"/>
                  </a:ext>
                </a:extLst>
              </p14:cNvPr>
              <p14:cNvContentPartPr/>
              <p14:nvPr/>
            </p14:nvContentPartPr>
            <p14:xfrm>
              <a:off x="6930392" y="2342537"/>
              <a:ext cx="219075" cy="1905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B9D2032-E005-E22D-082B-58463EA82C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13022" y="2324497"/>
                <a:ext cx="254170" cy="22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FFBA8B0-5240-C604-5ACD-1713246C96CB}"/>
                  </a:ext>
                </a:extLst>
              </p14:cNvPr>
              <p14:cNvContentPartPr/>
              <p14:nvPr/>
            </p14:nvContentPartPr>
            <p14:xfrm>
              <a:off x="6964281" y="2328355"/>
              <a:ext cx="142875" cy="24765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FFBA8B0-5240-C604-5ACD-1713246C96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46647" y="2310536"/>
                <a:ext cx="178504" cy="283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6DC69AE-8147-52D8-0A5E-8E895074B88D}"/>
                  </a:ext>
                </a:extLst>
              </p14:cNvPr>
              <p14:cNvContentPartPr/>
              <p14:nvPr/>
            </p14:nvContentPartPr>
            <p14:xfrm>
              <a:off x="7165482" y="2328994"/>
              <a:ext cx="123825" cy="28575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6DC69AE-8147-52D8-0A5E-8E895074B8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47219" y="2311985"/>
                <a:ext cx="159986" cy="6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D9E4625-E5F3-D3D1-366D-F453D7A3E05B}"/>
                  </a:ext>
                </a:extLst>
              </p14:cNvPr>
              <p14:cNvContentPartPr/>
              <p14:nvPr/>
            </p14:nvContentPartPr>
            <p14:xfrm>
              <a:off x="7191716" y="2297140"/>
              <a:ext cx="57150" cy="152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D9E4625-E5F3-D3D1-366D-F453D7A3E0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3399" y="2279211"/>
                <a:ext cx="93418" cy="18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3826D05-3A45-93C8-0009-6AAA01EF5A1E}"/>
                  </a:ext>
                </a:extLst>
              </p14:cNvPr>
              <p14:cNvContentPartPr/>
              <p14:nvPr/>
            </p14:nvContentPartPr>
            <p14:xfrm>
              <a:off x="7331383" y="2249574"/>
              <a:ext cx="200025" cy="238125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3826D05-3A45-93C8-0009-6AAA01EF5A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13555" y="2231814"/>
                <a:ext cx="235324" cy="274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450E473-D96F-5E41-C460-81688D737EBB}"/>
                  </a:ext>
                </a:extLst>
              </p14:cNvPr>
              <p14:cNvContentPartPr/>
              <p14:nvPr/>
            </p14:nvContentPartPr>
            <p14:xfrm>
              <a:off x="5993839" y="3171243"/>
              <a:ext cx="9525" cy="9525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450E473-D96F-5E41-C460-81688D737E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0874" y="3132349"/>
                <a:ext cx="35719" cy="8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1AAC697-E5A9-6C96-45EB-4BFEB3FDFF29}"/>
                  </a:ext>
                </a:extLst>
              </p14:cNvPr>
              <p14:cNvContentPartPr/>
              <p14:nvPr/>
            </p14:nvContentPartPr>
            <p14:xfrm>
              <a:off x="6112778" y="3143630"/>
              <a:ext cx="28575" cy="9525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1AAC697-E5A9-6C96-45EB-4BFEB3FDFF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95054" y="3076955"/>
                <a:ext cx="64384" cy="14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50D8E82-0264-D38C-C80D-02842D89586B}"/>
                  </a:ext>
                </a:extLst>
              </p14:cNvPr>
              <p14:cNvContentPartPr/>
              <p14:nvPr/>
            </p14:nvContentPartPr>
            <p14:xfrm>
              <a:off x="6208268" y="3137984"/>
              <a:ext cx="19050" cy="952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50D8E82-0264-D38C-C80D-02842D8958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93149" y="3101349"/>
                <a:ext cx="48986" cy="8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2279E7B-D7C2-1E1E-5D17-4D45B9A54713}"/>
                  </a:ext>
                </a:extLst>
              </p14:cNvPr>
              <p14:cNvContentPartPr/>
              <p14:nvPr/>
            </p14:nvContentPartPr>
            <p14:xfrm>
              <a:off x="6294243" y="3154519"/>
              <a:ext cx="28575" cy="9525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2279E7B-D7C2-1E1E-5D17-4D45B9A5471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79024" y="3075144"/>
                <a:ext cx="59324" cy="166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221053B-277A-D77B-A275-E0F9409BDFFF}"/>
                  </a:ext>
                </a:extLst>
              </p14:cNvPr>
              <p14:cNvContentPartPr/>
              <p14:nvPr/>
            </p14:nvContentPartPr>
            <p14:xfrm>
              <a:off x="6345896" y="3148066"/>
              <a:ext cx="9525" cy="9525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221053B-277A-D77B-A275-E0F9409BDF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32667" y="3101393"/>
                <a:ext cx="35719" cy="103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B050961-F70A-606E-65CE-8BABF7027CF9}"/>
                  </a:ext>
                </a:extLst>
              </p14:cNvPr>
              <p14:cNvContentPartPr/>
              <p14:nvPr/>
            </p14:nvContentPartPr>
            <p14:xfrm>
              <a:off x="6672600" y="2884221"/>
              <a:ext cx="142875" cy="390525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B050961-F70A-606E-65CE-8BABF7027C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54045" y="2866568"/>
                <a:ext cx="179614" cy="426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59D4A2B-3A80-0131-51F7-1994B4AA4364}"/>
                  </a:ext>
                </a:extLst>
              </p14:cNvPr>
              <p14:cNvContentPartPr/>
              <p14:nvPr/>
            </p14:nvContentPartPr>
            <p14:xfrm>
              <a:off x="6932770" y="3041136"/>
              <a:ext cx="123825" cy="1143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59D4A2B-3A80-0131-51F7-1994B4AA43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14712" y="3023277"/>
                <a:ext cx="160309" cy="14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50C3B88-D138-CA05-E1DF-A5EDC1655E1B}"/>
                  </a:ext>
                </a:extLst>
              </p14:cNvPr>
              <p14:cNvContentPartPr/>
              <p14:nvPr/>
            </p14:nvContentPartPr>
            <p14:xfrm>
              <a:off x="6919901" y="3023556"/>
              <a:ext cx="142875" cy="142875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50C3B88-D138-CA05-E1DF-A5EDC1655E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02087" y="3005652"/>
                <a:ext cx="178866" cy="17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25A6E4D-9E7C-16F5-6083-04EFC4BD4AAC}"/>
                  </a:ext>
                </a:extLst>
              </p14:cNvPr>
              <p14:cNvContentPartPr/>
              <p14:nvPr/>
            </p14:nvContentPartPr>
            <p14:xfrm>
              <a:off x="7130548" y="2877164"/>
              <a:ext cx="47625" cy="428625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25A6E4D-9E7C-16F5-6083-04EFC4BD4AA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10868" y="2859185"/>
                <a:ext cx="86591" cy="464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94A6729-A851-5BB9-50DA-7D84A250704B}"/>
                  </a:ext>
                </a:extLst>
              </p14:cNvPr>
              <p14:cNvContentPartPr/>
              <p14:nvPr/>
            </p14:nvContentPartPr>
            <p14:xfrm>
              <a:off x="7226377" y="3075179"/>
              <a:ext cx="180975" cy="85725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94A6729-A851-5BB9-50DA-7D84A25070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08841" y="3056756"/>
                <a:ext cx="215697" cy="122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ADDC0E7-459B-2027-8F46-D1D66EC05990}"/>
                  </a:ext>
                </a:extLst>
              </p14:cNvPr>
              <p14:cNvContentPartPr/>
              <p14:nvPr/>
            </p14:nvContentPartPr>
            <p14:xfrm>
              <a:off x="7303469" y="3026433"/>
              <a:ext cx="95250" cy="161925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ADDC0E7-459B-2027-8F46-D1D66EC0599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85497" y="3008523"/>
                <a:ext cx="130834" cy="198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BB20F4D-3C28-B7BF-1B72-00CEC2563D22}"/>
                  </a:ext>
                </a:extLst>
              </p14:cNvPr>
              <p14:cNvContentPartPr/>
              <p14:nvPr/>
            </p14:nvContentPartPr>
            <p14:xfrm>
              <a:off x="7564857" y="3010049"/>
              <a:ext cx="142875" cy="28575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BB20F4D-3C28-B7BF-1B72-00CEC2563D2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46726" y="2989638"/>
                <a:ext cx="178775" cy="68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BDEA50E-3103-CCBB-5A6D-2895248A7E23}"/>
                  </a:ext>
                </a:extLst>
              </p14:cNvPr>
              <p14:cNvContentPartPr/>
              <p14:nvPr/>
            </p14:nvContentPartPr>
            <p14:xfrm>
              <a:off x="7517450" y="2967637"/>
              <a:ext cx="133350" cy="9525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BDEA50E-3103-CCBB-5A6D-2895248A7E2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99183" y="2948968"/>
                <a:ext cx="169519" cy="4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1A36E80-8307-1274-F5D0-6947AB100DD9}"/>
                  </a:ext>
                </a:extLst>
              </p14:cNvPr>
              <p14:cNvContentPartPr/>
              <p14:nvPr/>
            </p14:nvContentPartPr>
            <p14:xfrm>
              <a:off x="7602424" y="2880680"/>
              <a:ext cx="47625" cy="219075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1A36E80-8307-1274-F5D0-6947AB100DD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82906" y="2863024"/>
                <a:ext cx="86272" cy="254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91FE6EF-C57C-9070-F579-1ABE7FBC6CB9}"/>
                  </a:ext>
                </a:extLst>
              </p14:cNvPr>
              <p14:cNvContentPartPr/>
              <p14:nvPr/>
            </p14:nvContentPartPr>
            <p14:xfrm>
              <a:off x="7848436" y="2988874"/>
              <a:ext cx="114300" cy="1905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91FE6EF-C57C-9070-F579-1ABE7FBC6C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31361" y="2969030"/>
                <a:ext cx="148799" cy="58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87F47A1-3278-8B8F-20C4-B4AEA20FC1A6}"/>
                  </a:ext>
                </a:extLst>
              </p14:cNvPr>
              <p14:cNvContentPartPr/>
              <p14:nvPr/>
            </p14:nvContentPartPr>
            <p14:xfrm>
              <a:off x="7988069" y="2872808"/>
              <a:ext cx="190500" cy="20955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87F47A1-3278-8B8F-20C4-B4AEA20FC1A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70719" y="2854826"/>
                <a:ext cx="225555" cy="245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07CB501-46DC-8F15-54E6-89D273EFFAFA}"/>
                  </a:ext>
                </a:extLst>
              </p14:cNvPr>
              <p14:cNvContentPartPr/>
              <p14:nvPr/>
            </p14:nvContentPartPr>
            <p14:xfrm>
              <a:off x="8180941" y="2774787"/>
              <a:ext cx="228600" cy="47625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07CB501-46DC-8F15-54E6-89D273EFFAF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62998" y="2756896"/>
                <a:ext cx="264128" cy="511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DE42B55-1CF3-4404-1069-7CF9AD107159}"/>
                  </a:ext>
                </a:extLst>
              </p14:cNvPr>
              <p14:cNvContentPartPr/>
              <p14:nvPr/>
            </p14:nvContentPartPr>
            <p14:xfrm>
              <a:off x="9658780" y="2853048"/>
              <a:ext cx="123825" cy="28575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DE42B55-1CF3-4404-1069-7CF9AD1071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40614" y="2835255"/>
                <a:ext cx="160528" cy="320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9BCD217-C9E5-E9B4-F776-D0805ABB8AF0}"/>
                  </a:ext>
                </a:extLst>
              </p14:cNvPr>
              <p14:cNvContentPartPr/>
              <p14:nvPr/>
            </p14:nvContentPartPr>
            <p14:xfrm>
              <a:off x="9793217" y="3022847"/>
              <a:ext cx="85725" cy="9525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9BCD217-C9E5-E9B4-F776-D0805ABB8AF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76003" y="2945059"/>
                <a:ext cx="119808" cy="166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2B76233-8236-E18D-993A-151E7259CB00}"/>
                  </a:ext>
                </a:extLst>
              </p14:cNvPr>
              <p14:cNvContentPartPr/>
              <p14:nvPr/>
            </p14:nvContentPartPr>
            <p14:xfrm>
              <a:off x="9938095" y="2983531"/>
              <a:ext cx="276225" cy="13335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2B76233-8236-E18D-993A-151E7259CB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20630" y="2965462"/>
                <a:ext cx="311511" cy="169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56C9C4-527A-758D-9A84-AC73F07C51A5}"/>
                  </a:ext>
                </a:extLst>
              </p14:cNvPr>
              <p14:cNvContentPartPr/>
              <p14:nvPr/>
            </p14:nvContentPartPr>
            <p14:xfrm>
              <a:off x="10270191" y="3033639"/>
              <a:ext cx="28575" cy="13335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456C9C4-527A-758D-9A84-AC73F07C51A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53321" y="3015539"/>
                <a:ext cx="62658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5C07CBD-7BA4-6051-8957-4D7783CB2C4E}"/>
                  </a:ext>
                </a:extLst>
              </p14:cNvPr>
              <p14:cNvContentPartPr/>
              <p14:nvPr/>
            </p14:nvContentPartPr>
            <p14:xfrm>
              <a:off x="10346299" y="2963146"/>
              <a:ext cx="57150" cy="9525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5C07CBD-7BA4-6051-8957-4D7783CB2C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29782" y="2938080"/>
                <a:ext cx="89854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021EDE7-2FF2-17E1-524D-46B37F33E1B9}"/>
                  </a:ext>
                </a:extLst>
              </p14:cNvPr>
              <p14:cNvContentPartPr/>
              <p14:nvPr/>
            </p14:nvContentPartPr>
            <p14:xfrm>
              <a:off x="10475933" y="2883300"/>
              <a:ext cx="133350" cy="20955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021EDE7-2FF2-17E1-524D-46B37F33E1B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58225" y="2865204"/>
                <a:ext cx="169127" cy="245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A5B8E70-EE18-8892-BFF8-E8E41AB6E649}"/>
                  </a:ext>
                </a:extLst>
              </p14:cNvPr>
              <p14:cNvContentPartPr/>
              <p14:nvPr/>
            </p14:nvContentPartPr>
            <p14:xfrm>
              <a:off x="10558003" y="2824075"/>
              <a:ext cx="161925" cy="371475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A5B8E70-EE18-8892-BFF8-E8E41AB6E64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39727" y="2806590"/>
                <a:ext cx="198111" cy="406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9A19993-A0A1-B0CC-98EE-F636BF0490E1}"/>
                  </a:ext>
                </a:extLst>
              </p14:cNvPr>
              <p14:cNvContentPartPr/>
              <p14:nvPr/>
            </p14:nvContentPartPr>
            <p14:xfrm>
              <a:off x="10800359" y="2886434"/>
              <a:ext cx="123825" cy="219075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9A19993-A0A1-B0CC-98EE-F636BF0490E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82823" y="2868852"/>
                <a:ext cx="159255" cy="25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5B72A22-7C82-C99D-BB3F-A718ED1D3D38}"/>
                  </a:ext>
                </a:extLst>
              </p14:cNvPr>
              <p14:cNvContentPartPr/>
              <p14:nvPr/>
            </p14:nvContentPartPr>
            <p14:xfrm>
              <a:off x="10988801" y="2785749"/>
              <a:ext cx="104775" cy="352425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5B72A22-7C82-C99D-BB3F-A718ED1D3D3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71221" y="2767805"/>
                <a:ext cx="139583" cy="387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D708F7D-EA77-323E-DE67-D0B1D56B566A}"/>
                  </a:ext>
                </a:extLst>
              </p14:cNvPr>
              <p14:cNvContentPartPr/>
              <p14:nvPr/>
            </p14:nvContentPartPr>
            <p14:xfrm>
              <a:off x="11092762" y="2980693"/>
              <a:ext cx="123825" cy="9525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D708F7D-EA77-323E-DE67-D0B1D56B566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74170" y="2961643"/>
                <a:ext cx="160638" cy="4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98F3655-3EDE-4EB0-C060-8A498D72AE35}"/>
                  </a:ext>
                </a:extLst>
              </p14:cNvPr>
              <p14:cNvContentPartPr/>
              <p14:nvPr/>
            </p14:nvContentPartPr>
            <p14:xfrm>
              <a:off x="11190753" y="2871052"/>
              <a:ext cx="133350" cy="200025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98F3655-3EDE-4EB0-C060-8A498D72AE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72949" y="2853319"/>
                <a:ext cx="169322" cy="235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237EE4F-C7D8-DCAD-C076-80710D90E836}"/>
                  </a:ext>
                </a:extLst>
              </p14:cNvPr>
              <p14:cNvContentPartPr/>
              <p14:nvPr/>
            </p14:nvContentPartPr>
            <p14:xfrm>
              <a:off x="11357949" y="3009421"/>
              <a:ext cx="47625" cy="9525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237EE4F-C7D8-DCAD-C076-80710D90E83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338663" y="2992572"/>
                <a:ext cx="86591" cy="129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7D4DF21-9E93-F457-46CA-15D05D1CA9FB}"/>
                  </a:ext>
                </a:extLst>
              </p14:cNvPr>
              <p14:cNvContentPartPr/>
              <p14:nvPr/>
            </p14:nvContentPartPr>
            <p14:xfrm>
              <a:off x="11414350" y="2845289"/>
              <a:ext cx="257175" cy="1905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7D4DF21-9E93-F457-46CA-15D05D1CA9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396651" y="2827677"/>
                <a:ext cx="292934" cy="226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07BE692-C1D9-A2F6-19CA-0EBA2A2A438D}"/>
                  </a:ext>
                </a:extLst>
              </p14:cNvPr>
              <p14:cNvContentPartPr/>
              <p14:nvPr/>
            </p14:nvContentPartPr>
            <p14:xfrm>
              <a:off x="11586365" y="2754776"/>
              <a:ext cx="171450" cy="40005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07BE692-C1D9-A2F6-19CA-0EBA2A2A438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69185" y="2737180"/>
                <a:ext cx="206161" cy="435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0B958C5-7913-1524-6B4F-1FB748FE6BB7}"/>
                  </a:ext>
                </a:extLst>
              </p14:cNvPr>
              <p14:cNvContentPartPr/>
              <p14:nvPr/>
            </p14:nvContentPartPr>
            <p14:xfrm>
              <a:off x="5522239" y="1825264"/>
              <a:ext cx="133350" cy="1905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0B958C5-7913-1524-6B4F-1FB748FE6B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04815" y="1807816"/>
                <a:ext cx="168554" cy="22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822D78C-B12A-8CC1-22E8-D2BEEB7F07E3}"/>
                  </a:ext>
                </a:extLst>
              </p14:cNvPr>
              <p14:cNvContentPartPr/>
              <p14:nvPr/>
            </p14:nvContentPartPr>
            <p14:xfrm>
              <a:off x="5630569" y="1847986"/>
              <a:ext cx="104775" cy="47625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822D78C-B12A-8CC1-22E8-D2BEEB7F07E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13513" y="1831076"/>
                <a:ext cx="139236" cy="8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EADBA70-65BF-6052-21E4-695BB704607B}"/>
                  </a:ext>
                </a:extLst>
              </p14:cNvPr>
              <p14:cNvContentPartPr/>
              <p14:nvPr/>
            </p14:nvContentPartPr>
            <p14:xfrm>
              <a:off x="5664958" y="1813107"/>
              <a:ext cx="66675" cy="123825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EADBA70-65BF-6052-21E4-695BB704607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48030" y="1795367"/>
                <a:ext cx="100876" cy="15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2D30A72-D789-A687-F57E-341FA0F64B9D}"/>
                  </a:ext>
                </a:extLst>
              </p14:cNvPr>
              <p14:cNvContentPartPr/>
              <p14:nvPr/>
            </p14:nvContentPartPr>
            <p14:xfrm>
              <a:off x="5692417" y="1719454"/>
              <a:ext cx="114300" cy="333375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2D30A72-D789-A687-F57E-341FA0F64B9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74274" y="1701813"/>
                <a:ext cx="150223" cy="369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30584-6B14-4B8E-086D-C0EDD04CD43F}"/>
                  </a:ext>
                </a:extLst>
              </p14:cNvPr>
              <p14:cNvContentPartPr/>
              <p14:nvPr/>
            </p14:nvContentPartPr>
            <p14:xfrm>
              <a:off x="5529641" y="3953766"/>
              <a:ext cx="123825" cy="17145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30584-6B14-4B8E-086D-C0EDD04CD4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12156" y="3936163"/>
                <a:ext cx="159153" cy="206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62E3D88-8C01-4125-E1CD-8F460E1E1714}"/>
                  </a:ext>
                </a:extLst>
              </p14:cNvPr>
              <p14:cNvContentPartPr/>
              <p14:nvPr/>
            </p14:nvContentPartPr>
            <p14:xfrm>
              <a:off x="5694116" y="3977021"/>
              <a:ext cx="142875" cy="9525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62E3D88-8C01-4125-E1CD-8F460E1E171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75939" y="3958981"/>
                <a:ext cx="178866" cy="130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D478694-654E-B4FD-4489-E12A243A97B1}"/>
                  </a:ext>
                </a:extLst>
              </p14:cNvPr>
              <p14:cNvContentPartPr/>
              <p14:nvPr/>
            </p14:nvContentPartPr>
            <p14:xfrm>
              <a:off x="5723676" y="3980537"/>
              <a:ext cx="66675" cy="13335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D478694-654E-B4FD-4489-E12A243A97B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07259" y="3962945"/>
                <a:ext cx="99845" cy="168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002679D-8E9D-3CF1-F50D-2E90A69EE417}"/>
                  </a:ext>
                </a:extLst>
              </p14:cNvPr>
              <p14:cNvContentPartPr/>
              <p14:nvPr/>
            </p14:nvContentPartPr>
            <p14:xfrm>
              <a:off x="5765139" y="3837203"/>
              <a:ext cx="200025" cy="47625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002679D-8E9D-3CF1-F50D-2E90A69EE41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47415" y="3819723"/>
                <a:ext cx="235834" cy="511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D9C97DA-8830-7CC6-21F5-51AEE667F1C4}"/>
                  </a:ext>
                </a:extLst>
              </p14:cNvPr>
              <p14:cNvContentPartPr/>
              <p14:nvPr/>
            </p14:nvContentPartPr>
            <p14:xfrm>
              <a:off x="6133204" y="4016719"/>
              <a:ext cx="257175" cy="371475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D9C97DA-8830-7CC6-21F5-51AEE667F1C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15629" y="3998928"/>
                <a:ext cx="292685" cy="406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FC40AE9-999A-C69C-ADEA-3DF972EA9CF6}"/>
                  </a:ext>
                </a:extLst>
              </p14:cNvPr>
              <p14:cNvContentPartPr/>
              <p14:nvPr/>
            </p14:nvContentPartPr>
            <p14:xfrm>
              <a:off x="6399216" y="3870002"/>
              <a:ext cx="142875" cy="381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FC40AE9-999A-C69C-ADEA-3DF972EA9CF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82057" y="3852289"/>
                <a:ext cx="177543" cy="41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F5BEE7C-88B0-7948-55D6-27AAA81D0C37}"/>
                  </a:ext>
                </a:extLst>
              </p14:cNvPr>
              <p14:cNvContentPartPr/>
              <p14:nvPr/>
            </p14:nvContentPartPr>
            <p14:xfrm>
              <a:off x="6534108" y="4024326"/>
              <a:ext cx="152400" cy="28575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F5BEE7C-88B0-7948-55D6-27AAA81D0C3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16114" y="4007112"/>
                <a:ext cx="188756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B3BC459-446C-B768-07FE-88FC870B34E6}"/>
                  </a:ext>
                </a:extLst>
              </p14:cNvPr>
              <p14:cNvContentPartPr/>
              <p14:nvPr/>
            </p14:nvContentPartPr>
            <p14:xfrm>
              <a:off x="6586416" y="3902226"/>
              <a:ext cx="142875" cy="314325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B3BC459-446C-B768-07FE-88FC870B34E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568907" y="3884461"/>
                <a:ext cx="177543" cy="350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30B6545-4AE9-BADB-C6A6-193EBF323A29}"/>
                  </a:ext>
                </a:extLst>
              </p14:cNvPr>
              <p14:cNvContentPartPr/>
              <p14:nvPr/>
            </p14:nvContentPartPr>
            <p14:xfrm>
              <a:off x="6705769" y="3856200"/>
              <a:ext cx="133350" cy="457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30B6545-4AE9-BADB-C6A6-193EBF323A2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88223" y="3838072"/>
                <a:ext cx="168091" cy="493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4C3A020-1DC4-3643-5F86-ACDA1CD62D69}"/>
                  </a:ext>
                </a:extLst>
              </p14:cNvPr>
              <p14:cNvContentPartPr/>
              <p14:nvPr/>
            </p14:nvContentPartPr>
            <p14:xfrm>
              <a:off x="6954128" y="4074508"/>
              <a:ext cx="76200" cy="9525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4C3A020-1DC4-3643-5F86-ACDA1CD62D6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936842" y="4055061"/>
                <a:ext cx="111125" cy="4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8A95E58-2CC1-FA94-C80B-E6CE8E3B3921}"/>
                  </a:ext>
                </a:extLst>
              </p14:cNvPr>
              <p14:cNvContentPartPr/>
              <p14:nvPr/>
            </p14:nvContentPartPr>
            <p14:xfrm>
              <a:off x="6952398" y="4005166"/>
              <a:ext cx="95250" cy="9525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8A95E58-2CC1-FA94-C80B-E6CE8E3B392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34221" y="3969264"/>
                <a:ext cx="131241" cy="8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1F000B8-A23D-4DD8-BB04-453BB592C5F1}"/>
                  </a:ext>
                </a:extLst>
              </p14:cNvPr>
              <p14:cNvContentPartPr/>
              <p14:nvPr/>
            </p14:nvContentPartPr>
            <p14:xfrm>
              <a:off x="7258094" y="3880390"/>
              <a:ext cx="1057275" cy="4191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1F000B8-A23D-4DD8-BB04-453BB592C5F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40119" y="3862480"/>
                <a:ext cx="1092865" cy="454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5B99C35-EC12-DAD0-1A1A-D391AF11C3F8}"/>
                  </a:ext>
                </a:extLst>
              </p14:cNvPr>
              <p14:cNvContentPartPr/>
              <p14:nvPr/>
            </p14:nvContentPartPr>
            <p14:xfrm>
              <a:off x="7455525" y="4124778"/>
              <a:ext cx="152400" cy="1905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5B99C35-EC12-DAD0-1A1A-D391AF11C3F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36985" y="4106806"/>
                <a:ext cx="189109" cy="5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00DDB6C-9B58-8A69-631A-D11CFE03080A}"/>
                  </a:ext>
                </a:extLst>
              </p14:cNvPr>
              <p14:cNvContentPartPr/>
              <p14:nvPr/>
            </p14:nvContentPartPr>
            <p14:xfrm>
              <a:off x="7505139" y="4031997"/>
              <a:ext cx="152400" cy="295275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00DDB6C-9B58-8A69-631A-D11CFE03080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87813" y="4014014"/>
                <a:ext cx="187406" cy="330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41F4970-A7C2-4510-82FE-CF92DECBC5B0}"/>
                  </a:ext>
                </a:extLst>
              </p14:cNvPr>
              <p14:cNvContentPartPr/>
              <p14:nvPr/>
            </p14:nvContentPartPr>
            <p14:xfrm>
              <a:off x="7741258" y="4111906"/>
              <a:ext cx="123825" cy="1905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41F4970-A7C2-4510-82FE-CF92DECBC5B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23964" y="4091163"/>
                <a:ext cx="158067" cy="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F46921F-6C9D-D3E0-CE33-4D466E9E4582}"/>
                  </a:ext>
                </a:extLst>
              </p14:cNvPr>
              <p14:cNvContentPartPr/>
              <p14:nvPr/>
            </p14:nvContentPartPr>
            <p14:xfrm>
              <a:off x="7976169" y="4034848"/>
              <a:ext cx="133350" cy="24765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F46921F-6C9D-D3E0-CE33-4D466E9E458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959109" y="4016585"/>
                <a:ext cx="167819" cy="283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77BC562-AAFC-166F-FE8C-DD2ADF737800}"/>
                  </a:ext>
                </a:extLst>
              </p14:cNvPr>
              <p14:cNvContentPartPr/>
              <p14:nvPr/>
            </p14:nvContentPartPr>
            <p14:xfrm>
              <a:off x="7981200" y="4139394"/>
              <a:ext cx="180975" cy="9525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77BC562-AAFC-166F-FE8C-DD2ADF73780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63709" y="4127112"/>
                <a:ext cx="216313" cy="34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B8CC589-EC17-C087-22EE-A6E6A85BBE92}"/>
                  </a:ext>
                </a:extLst>
              </p14:cNvPr>
              <p14:cNvContentPartPr/>
              <p14:nvPr/>
            </p14:nvContentPartPr>
            <p14:xfrm>
              <a:off x="6133508" y="5051626"/>
              <a:ext cx="19050" cy="9525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B8CC589-EC17-C087-22EE-A6E6A85BBE9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12341" y="5037041"/>
                <a:ext cx="60960" cy="38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ED67AD9-6A2C-3A41-0DB7-E6C31B7A5DFD}"/>
                  </a:ext>
                </a:extLst>
              </p14:cNvPr>
              <p14:cNvContentPartPr/>
              <p14:nvPr/>
            </p14:nvContentPartPr>
            <p14:xfrm>
              <a:off x="6235454" y="5089982"/>
              <a:ext cx="28575" cy="9525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ED67AD9-6A2C-3A41-0DB7-E6C31B7A5DF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218240" y="5069275"/>
                <a:ext cx="62658" cy="50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1CE2027-1D20-AE1A-11F4-924E919937A0}"/>
                  </a:ext>
                </a:extLst>
              </p14:cNvPr>
              <p14:cNvContentPartPr/>
              <p14:nvPr/>
            </p14:nvContentPartPr>
            <p14:xfrm>
              <a:off x="6352014" y="5075918"/>
              <a:ext cx="19050" cy="9525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1CE2027-1D20-AE1A-11F4-924E919937A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335592" y="4599668"/>
                <a:ext cx="51566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C6F30B6-92D3-E3F5-13CD-4D8A32855CF5}"/>
                  </a:ext>
                </a:extLst>
              </p14:cNvPr>
              <p14:cNvContentPartPr/>
              <p14:nvPr/>
            </p14:nvContentPartPr>
            <p14:xfrm>
              <a:off x="6899985" y="4977926"/>
              <a:ext cx="142875" cy="9525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C6F30B6-92D3-E3F5-13CD-4D8A32855CF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82476" y="4948756"/>
                <a:ext cx="177543" cy="6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1DF6B78-A65E-04C2-D389-4033AD0305DB}"/>
                  </a:ext>
                </a:extLst>
              </p14:cNvPr>
              <p14:cNvContentPartPr/>
              <p14:nvPr/>
            </p14:nvContentPartPr>
            <p14:xfrm>
              <a:off x="6982385" y="4894937"/>
              <a:ext cx="19050" cy="257175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1DF6B78-A65E-04C2-D389-4033AD0305D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60677" y="4877213"/>
                <a:ext cx="62909" cy="29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3B931C0-158E-07B2-1C06-6E136A7D9417}"/>
                  </a:ext>
                </a:extLst>
              </p14:cNvPr>
              <p14:cNvContentPartPr/>
              <p14:nvPr/>
            </p14:nvContentPartPr>
            <p14:xfrm>
              <a:off x="6693340" y="4818567"/>
              <a:ext cx="180975" cy="4953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3B931C0-158E-07B2-1C06-6E136A7D941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675569" y="4800673"/>
                <a:ext cx="216880" cy="530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9F3CA04-A08A-9643-64E1-A40862D2DB20}"/>
                  </a:ext>
                </a:extLst>
              </p14:cNvPr>
              <p14:cNvContentPartPr/>
              <p14:nvPr/>
            </p14:nvContentPartPr>
            <p14:xfrm>
              <a:off x="7200414" y="4771834"/>
              <a:ext cx="9525" cy="533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9F3CA04-A08A-9643-64E1-A40862D2DB2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85531" y="4754340"/>
                <a:ext cx="38993" cy="568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6D34D49-3787-00B0-90D8-3CD967B6E0B0}"/>
                  </a:ext>
                </a:extLst>
              </p14:cNvPr>
              <p14:cNvContentPartPr/>
              <p14:nvPr/>
            </p14:nvContentPartPr>
            <p14:xfrm>
              <a:off x="7337266" y="4874585"/>
              <a:ext cx="180975" cy="238125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6D34D49-3787-00B0-90D8-3CD967B6E0B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18986" y="4856380"/>
                <a:ext cx="217170" cy="27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B33DF87-CAA4-D9E7-3343-17FDC3999B6E}"/>
                  </a:ext>
                </a:extLst>
              </p14:cNvPr>
              <p14:cNvContentPartPr/>
              <p14:nvPr/>
            </p14:nvContentPartPr>
            <p14:xfrm>
              <a:off x="7556007" y="4880738"/>
              <a:ext cx="190500" cy="17145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B33DF87-CAA4-D9E7-3343-17FDC3999B6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537967" y="4862614"/>
                <a:ext cx="226219" cy="20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084FC30-CFCE-31F3-8AE6-DD071458A1AA}"/>
                  </a:ext>
                </a:extLst>
              </p14:cNvPr>
              <p14:cNvContentPartPr/>
              <p14:nvPr/>
            </p14:nvContentPartPr>
            <p14:xfrm>
              <a:off x="7619848" y="5063452"/>
              <a:ext cx="180975" cy="47625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084FC30-CFCE-31F3-8AE6-DD071458A1A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01897" y="5045135"/>
                <a:ext cx="217243" cy="83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F32DF86-3743-A6B4-4393-1A62DD6470D8}"/>
                  </a:ext>
                </a:extLst>
              </p14:cNvPr>
              <p14:cNvContentPartPr/>
              <p14:nvPr/>
            </p14:nvContentPartPr>
            <p14:xfrm>
              <a:off x="7884787" y="4912444"/>
              <a:ext cx="200025" cy="219075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F32DF86-3743-A6B4-4393-1A62DD6470D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866470" y="4895158"/>
                <a:ext cx="236293" cy="2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813471-DED9-5639-3FB9-6B0AA2BB8958}"/>
                  </a:ext>
                </a:extLst>
              </p14:cNvPr>
              <p14:cNvContentPartPr/>
              <p14:nvPr/>
            </p14:nvContentPartPr>
            <p14:xfrm>
              <a:off x="7927168" y="5015421"/>
              <a:ext cx="171450" cy="9525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813471-DED9-5639-3FB9-6B0AA2BB895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909666" y="4997470"/>
                <a:ext cx="206812" cy="45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6FE94D8-C578-1AE8-8C80-1B91723145CF}"/>
                  </a:ext>
                </a:extLst>
              </p14:cNvPr>
              <p14:cNvContentPartPr/>
              <p14:nvPr/>
            </p14:nvContentPartPr>
            <p14:xfrm>
              <a:off x="8165309" y="4770462"/>
              <a:ext cx="190500" cy="485775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6FE94D8-C578-1AE8-8C80-1B91723145C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46992" y="4752998"/>
                <a:ext cx="226768" cy="521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3669BF4-C1BB-20AB-8C51-538297B9D11F}"/>
                  </a:ext>
                </a:extLst>
              </p14:cNvPr>
              <p14:cNvContentPartPr/>
              <p14:nvPr/>
            </p14:nvContentPartPr>
            <p14:xfrm>
              <a:off x="9589941" y="4816696"/>
              <a:ext cx="133350" cy="352425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3669BF4-C1BB-20AB-8C51-538297B9D11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572233" y="4799093"/>
                <a:ext cx="169127" cy="387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59929A4-7E12-713E-B50C-674F5CEFC1F2}"/>
                  </a:ext>
                </a:extLst>
              </p14:cNvPr>
              <p14:cNvContentPartPr/>
              <p14:nvPr/>
            </p14:nvContentPartPr>
            <p14:xfrm>
              <a:off x="9738689" y="4885907"/>
              <a:ext cx="142875" cy="200025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59929A4-7E12-713E-B50C-674F5CEFC1F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720604" y="4868498"/>
                <a:ext cx="178684" cy="23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38D3911-0F6D-04C9-9D2A-E1CC8ECB382D}"/>
                  </a:ext>
                </a:extLst>
              </p14:cNvPr>
              <p14:cNvContentPartPr/>
              <p14:nvPr/>
            </p14:nvContentPartPr>
            <p14:xfrm>
              <a:off x="9738198" y="5000773"/>
              <a:ext cx="171450" cy="1905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38D3911-0F6D-04C9-9D2A-E1CC8ECB382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720301" y="4983134"/>
                <a:ext cx="206885" cy="53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B708D8F-8FF4-2155-0899-D9EA4F43A1F7}"/>
                  </a:ext>
                </a:extLst>
              </p14:cNvPr>
              <p14:cNvContentPartPr/>
              <p14:nvPr/>
            </p14:nvContentPartPr>
            <p14:xfrm>
              <a:off x="9933985" y="5037562"/>
              <a:ext cx="85725" cy="142875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B708D8F-8FF4-2155-0899-D9EA4F43A1F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916483" y="5019657"/>
                <a:ext cx="121087" cy="179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199111E-586F-05AA-2935-6D26176A003E}"/>
                  </a:ext>
                </a:extLst>
              </p14:cNvPr>
              <p14:cNvContentPartPr/>
              <p14:nvPr/>
            </p14:nvContentPartPr>
            <p14:xfrm>
              <a:off x="10144836" y="4935776"/>
              <a:ext cx="333375" cy="161925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199111E-586F-05AA-2935-6D26176A003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27195" y="4917291"/>
                <a:ext cx="369017" cy="19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BFBDAF5-AF72-6768-99DE-6CCF1C6D9B84}"/>
                  </a:ext>
                </a:extLst>
              </p14:cNvPr>
              <p14:cNvContentPartPr/>
              <p14:nvPr/>
            </p14:nvContentPartPr>
            <p14:xfrm>
              <a:off x="10512197" y="4841542"/>
              <a:ext cx="190500" cy="381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BFBDAF5-AF72-6768-99DE-6CCF1C6D9B8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494020" y="4823755"/>
                <a:ext cx="226491" cy="416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A51276C-B3EE-E8A6-2D84-0F2C73235B0E}"/>
                  </a:ext>
                </a:extLst>
              </p14:cNvPr>
              <p14:cNvContentPartPr/>
              <p14:nvPr/>
            </p14:nvContentPartPr>
            <p14:xfrm>
              <a:off x="2044294" y="5095390"/>
              <a:ext cx="161925" cy="219075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A51276C-B3EE-E8A6-2D84-0F2C73235B0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26970" y="5077285"/>
                <a:ext cx="196926" cy="25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B589A15-094D-FCEA-8D95-A1C5C4E11604}"/>
                  </a:ext>
                </a:extLst>
              </p14:cNvPr>
              <p14:cNvContentPartPr/>
              <p14:nvPr/>
            </p14:nvContentPartPr>
            <p14:xfrm>
              <a:off x="2307829" y="5103402"/>
              <a:ext cx="85725" cy="13335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B589A15-094D-FCEA-8D95-A1C5C4E1160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290180" y="5086116"/>
                <a:ext cx="121384" cy="168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34B2A29-DEE7-8E5E-2B8F-80DE7699EE14}"/>
                  </a:ext>
                </a:extLst>
              </p14:cNvPr>
              <p14:cNvContentPartPr/>
              <p14:nvPr/>
            </p14:nvContentPartPr>
            <p14:xfrm>
              <a:off x="2712848" y="5109006"/>
              <a:ext cx="28575" cy="161925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34B2A29-DEE7-8E5E-2B8F-80DE7699EE1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695978" y="5091682"/>
                <a:ext cx="62658" cy="196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53DB092-7F4E-587E-C5BD-30DF192E0F28}"/>
                  </a:ext>
                </a:extLst>
              </p14:cNvPr>
              <p14:cNvContentPartPr/>
              <p14:nvPr/>
            </p14:nvContentPartPr>
            <p14:xfrm>
              <a:off x="2726102" y="5078802"/>
              <a:ext cx="190500" cy="152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53DB092-7F4E-587E-C5BD-30DF192E0F2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08047" y="5061204"/>
                <a:ext cx="226979" cy="18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B84A876-87CA-B6C4-CCF7-AD54FA6246CA}"/>
                  </a:ext>
                </a:extLst>
              </p14:cNvPr>
              <p14:cNvContentPartPr/>
              <p14:nvPr/>
            </p14:nvContentPartPr>
            <p14:xfrm>
              <a:off x="2942797" y="5092940"/>
              <a:ext cx="161925" cy="142875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B84A876-87CA-B6C4-CCF7-AD54FA6246C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925586" y="5075611"/>
                <a:ext cx="196698" cy="177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DA3FBCE-2EC4-E73B-5982-8EE4C71C6EB2}"/>
                  </a:ext>
                </a:extLst>
              </p14:cNvPr>
              <p14:cNvContentPartPr/>
              <p14:nvPr/>
            </p14:nvContentPartPr>
            <p14:xfrm>
              <a:off x="2960804" y="5197940"/>
              <a:ext cx="104775" cy="9525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DA3FBCE-2EC4-E73B-5982-8EE4C71C6EB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942790" y="5166825"/>
                <a:ext cx="141171" cy="72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D23B8A5-6858-7083-FA41-1AD6AE112025}"/>
                  </a:ext>
                </a:extLst>
              </p14:cNvPr>
              <p14:cNvContentPartPr/>
              <p14:nvPr/>
            </p14:nvContentPartPr>
            <p14:xfrm>
              <a:off x="3142385" y="5110588"/>
              <a:ext cx="171450" cy="13335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D23B8A5-6858-7083-FA41-1AD6AE11202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124818" y="5092321"/>
                <a:ext cx="206232" cy="169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ED8F02F-1408-CB0E-75AA-EE2120F90610}"/>
                  </a:ext>
                </a:extLst>
              </p14:cNvPr>
              <p14:cNvContentPartPr/>
              <p14:nvPr/>
            </p14:nvContentPartPr>
            <p14:xfrm>
              <a:off x="3401657" y="5086744"/>
              <a:ext cx="200025" cy="180975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ED8F02F-1408-CB0E-75AA-EE2120F9061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383798" y="5068720"/>
                <a:ext cx="235387" cy="21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2A07FB5-AC62-4265-0F35-134FE52CFE53}"/>
                  </a:ext>
                </a:extLst>
              </p14:cNvPr>
              <p14:cNvContentPartPr/>
              <p14:nvPr/>
            </p14:nvContentPartPr>
            <p14:xfrm>
              <a:off x="3659849" y="5082950"/>
              <a:ext cx="133350" cy="17145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2A07FB5-AC62-4265-0F35-134FE52CFE5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641632" y="5065264"/>
                <a:ext cx="169420" cy="207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6829A75-A841-049F-44F0-C31CD5E75AF1}"/>
                  </a:ext>
                </a:extLst>
              </p14:cNvPr>
              <p14:cNvContentPartPr/>
              <p14:nvPr/>
            </p14:nvContentPartPr>
            <p14:xfrm>
              <a:off x="3662857" y="5193091"/>
              <a:ext cx="133350" cy="9525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6829A75-A841-049F-44F0-C31CD5E75AF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645357" y="5178035"/>
                <a:ext cx="168000" cy="3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9C7E6B1-28EB-846F-4E5F-00C8B2578A3A}"/>
                  </a:ext>
                </a:extLst>
              </p14:cNvPr>
              <p14:cNvContentPartPr/>
              <p14:nvPr/>
            </p14:nvContentPartPr>
            <p14:xfrm>
              <a:off x="3630331" y="5077154"/>
              <a:ext cx="180975" cy="9525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9C7E6B1-28EB-846F-4E5F-00C8B2578A3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612560" y="5058485"/>
                <a:ext cx="216880" cy="4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9E90B3A-E385-13BB-47CF-2D36C964F1BF}"/>
                  </a:ext>
                </a:extLst>
              </p14:cNvPr>
              <p14:cNvContentPartPr/>
              <p14:nvPr/>
            </p14:nvContentPartPr>
            <p14:xfrm>
              <a:off x="4067383" y="4990257"/>
              <a:ext cx="152400" cy="2667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9E90B3A-E385-13BB-47CF-2D36C964F1B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049110" y="4972809"/>
                <a:ext cx="188581" cy="301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1494D88-77C6-03A3-D488-8B6917C511F2}"/>
                  </a:ext>
                </a:extLst>
              </p14:cNvPr>
              <p14:cNvContentPartPr/>
              <p14:nvPr/>
            </p14:nvContentPartPr>
            <p14:xfrm>
              <a:off x="4271887" y="5060729"/>
              <a:ext cx="95250" cy="1905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1494D88-77C6-03A3-D488-8B6917C511F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254665" y="5042825"/>
                <a:ext cx="130046" cy="225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87BCA16-05B0-1419-E487-E273F9A9AE2A}"/>
                  </a:ext>
                </a:extLst>
              </p14:cNvPr>
              <p14:cNvContentPartPr/>
              <p14:nvPr/>
            </p14:nvContentPartPr>
            <p14:xfrm>
              <a:off x="4387154" y="5110061"/>
              <a:ext cx="142875" cy="28575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87BCA16-05B0-1419-E487-E273F9A9AE2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370037" y="5090489"/>
                <a:ext cx="177458" cy="6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1D543C4-393D-36BC-59F7-E81CE376A765}"/>
                  </a:ext>
                </a:extLst>
              </p14:cNvPr>
              <p14:cNvContentPartPr/>
              <p14:nvPr/>
            </p14:nvContentPartPr>
            <p14:xfrm>
              <a:off x="4473812" y="5048110"/>
              <a:ext cx="38100" cy="2667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1D543C4-393D-36BC-59F7-E81CE376A76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55143" y="5030474"/>
                <a:ext cx="75819" cy="302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E616F4B-661A-670D-91AA-C54FF6272191}"/>
                  </a:ext>
                </a:extLst>
              </p14:cNvPr>
              <p14:cNvContentPartPr/>
              <p14:nvPr/>
            </p14:nvContentPartPr>
            <p14:xfrm>
              <a:off x="4650520" y="5237972"/>
              <a:ext cx="19050" cy="5715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E616F4B-661A-670D-91AA-C54FF627219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627288" y="5219788"/>
                <a:ext cx="65049" cy="9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671601C-FDD6-1CEA-79D0-73A94B353067}"/>
                  </a:ext>
                </a:extLst>
              </p14:cNvPr>
              <p14:cNvContentPartPr/>
              <p14:nvPr/>
            </p14:nvContentPartPr>
            <p14:xfrm>
              <a:off x="1992545" y="5465400"/>
              <a:ext cx="133350" cy="276225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671601C-FDD6-1CEA-79D0-73A94B35306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974377" y="5447579"/>
                <a:ext cx="169322" cy="311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96F0F53-4D98-89DD-9D73-CD25F954423B}"/>
                  </a:ext>
                </a:extLst>
              </p14:cNvPr>
              <p14:cNvContentPartPr/>
              <p14:nvPr/>
            </p14:nvContentPartPr>
            <p14:xfrm>
              <a:off x="2195625" y="5515413"/>
              <a:ext cx="228600" cy="1905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96F0F53-4D98-89DD-9D73-CD25F954423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177395" y="5497025"/>
                <a:ext cx="264695" cy="226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8051239-042D-81D6-63B9-F575676E5253}"/>
                  </a:ext>
                </a:extLst>
              </p14:cNvPr>
              <p14:cNvContentPartPr/>
              <p14:nvPr/>
            </p14:nvContentPartPr>
            <p14:xfrm>
              <a:off x="2498839" y="5469049"/>
              <a:ext cx="95250" cy="1905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8051239-042D-81D6-63B9-F575676E525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481867" y="5451370"/>
                <a:ext cx="129540" cy="22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E69CDB8-33C4-6F9A-BC2D-63A2EAD5BF25}"/>
                  </a:ext>
                </a:extLst>
              </p14:cNvPr>
              <p14:cNvContentPartPr/>
              <p14:nvPr/>
            </p14:nvContentPartPr>
            <p14:xfrm>
              <a:off x="2618118" y="5508756"/>
              <a:ext cx="123825" cy="381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E69CDB8-33C4-6F9A-BC2D-63A2EAD5BF2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600429" y="5492474"/>
                <a:ext cx="159565" cy="70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C9D6060-B441-D7E6-4F10-EFCB84C1FB54}"/>
                  </a:ext>
                </a:extLst>
              </p14:cNvPr>
              <p14:cNvContentPartPr/>
              <p14:nvPr/>
            </p14:nvContentPartPr>
            <p14:xfrm>
              <a:off x="2662555" y="5522444"/>
              <a:ext cx="28575" cy="180975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C9D6060-B441-D7E6-4F10-EFCB84C1FB5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45131" y="5504526"/>
                <a:ext cx="63074" cy="216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4309879-729E-DA21-7F76-DD95A597B21D}"/>
                  </a:ext>
                </a:extLst>
              </p14:cNvPr>
              <p14:cNvContentPartPr/>
              <p14:nvPr/>
            </p14:nvContentPartPr>
            <p14:xfrm>
              <a:off x="3055492" y="5507166"/>
              <a:ext cx="219075" cy="3048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4309879-729E-DA21-7F76-DD95A597B21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037327" y="5488958"/>
                <a:ext cx="255043" cy="34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552337B-1C1C-7805-AF0D-EF96EC74A05D}"/>
                  </a:ext>
                </a:extLst>
              </p14:cNvPr>
              <p14:cNvContentPartPr/>
              <p14:nvPr/>
            </p14:nvContentPartPr>
            <p14:xfrm>
              <a:off x="3017574" y="5654013"/>
              <a:ext cx="180975" cy="28575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552337B-1C1C-7805-AF0D-EF96EC74A05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999404" y="5637591"/>
                <a:ext cx="216952" cy="6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1E4F322-C1C8-C76C-9A06-BAB8F00233EF}"/>
                  </a:ext>
                </a:extLst>
              </p14:cNvPr>
              <p14:cNvContentPartPr/>
              <p14:nvPr/>
            </p14:nvContentPartPr>
            <p14:xfrm>
              <a:off x="3260304" y="5599157"/>
              <a:ext cx="19050" cy="13335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1E4F322-C1C8-C76C-9A06-BAB8F00233E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245487" y="5581748"/>
                <a:ext cx="48986" cy="16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87E6C84-7D00-F69A-F9C4-2CAD0E26598F}"/>
                  </a:ext>
                </a:extLst>
              </p14:cNvPr>
              <p14:cNvContentPartPr/>
              <p14:nvPr/>
            </p14:nvContentPartPr>
            <p14:xfrm>
              <a:off x="3341522" y="5580675"/>
              <a:ext cx="190500" cy="123825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87E6C84-7D00-F69A-F9C4-2CAD0E2659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323550" y="5562724"/>
                <a:ext cx="226084" cy="16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DFA9F35-2BF9-FA01-28C4-684E64712EDD}"/>
                  </a:ext>
                </a:extLst>
              </p14:cNvPr>
              <p14:cNvContentPartPr/>
              <p14:nvPr/>
            </p14:nvContentPartPr>
            <p14:xfrm>
              <a:off x="3555675" y="5516221"/>
              <a:ext cx="152400" cy="2286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DFA9F35-2BF9-FA01-28C4-684E64712ED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538389" y="5498441"/>
                <a:ext cx="187325" cy="26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44EE41B-3D5E-CD09-0BA2-172A841925A8}"/>
                  </a:ext>
                </a:extLst>
              </p14:cNvPr>
              <p14:cNvContentPartPr/>
              <p14:nvPr/>
            </p14:nvContentPartPr>
            <p14:xfrm>
              <a:off x="3984807" y="5531773"/>
              <a:ext cx="38100" cy="1524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44EE41B-3D5E-CD09-0BA2-172A841925A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968663" y="5513735"/>
                <a:ext cx="70065" cy="188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381CE01-A3C5-F124-7AF0-B3C57AD73A74}"/>
                  </a:ext>
                </a:extLst>
              </p14:cNvPr>
              <p14:cNvContentPartPr/>
              <p14:nvPr/>
            </p14:nvContentPartPr>
            <p14:xfrm>
              <a:off x="3953882" y="5523050"/>
              <a:ext cx="200025" cy="200025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381CE01-A3C5-F124-7AF0-B3C57AD73A7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936212" y="5505317"/>
                <a:ext cx="235012" cy="235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3CA56CD-F4EF-62ED-CD9E-D1FDE017EE37}"/>
                  </a:ext>
                </a:extLst>
              </p14:cNvPr>
              <p14:cNvContentPartPr/>
              <p14:nvPr/>
            </p14:nvContentPartPr>
            <p14:xfrm>
              <a:off x="4176383" y="5538706"/>
              <a:ext cx="142875" cy="180975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3CA56CD-F4EF-62ED-CD9E-D1FDE017EE3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157971" y="5521041"/>
                <a:ext cx="179330" cy="216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0C42A3C-F7A4-20C3-4FFF-BC99339DA171}"/>
                  </a:ext>
                </a:extLst>
              </p14:cNvPr>
              <p14:cNvContentPartPr/>
              <p14:nvPr/>
            </p14:nvContentPartPr>
            <p14:xfrm>
              <a:off x="4350116" y="5531395"/>
              <a:ext cx="266700" cy="180975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0C42A3C-F7A4-20C3-4FFF-BC99339DA17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332263" y="5513582"/>
                <a:ext cx="302770" cy="216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9170235-3ED6-E95D-F80C-7EBF32E62C6C}"/>
                  </a:ext>
                </a:extLst>
              </p14:cNvPr>
              <p14:cNvContentPartPr/>
              <p14:nvPr/>
            </p14:nvContentPartPr>
            <p14:xfrm>
              <a:off x="4637956" y="5505895"/>
              <a:ext cx="161925" cy="1905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9170235-3ED6-E95D-F80C-7EBF32E62C6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620394" y="5487718"/>
                <a:ext cx="196698" cy="226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F19D585-AB8D-5511-6591-8ABE811C9F0C}"/>
                  </a:ext>
                </a:extLst>
              </p14:cNvPr>
              <p14:cNvContentPartPr/>
              <p14:nvPr/>
            </p14:nvContentPartPr>
            <p14:xfrm>
              <a:off x="4875483" y="5510618"/>
              <a:ext cx="38100" cy="1905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F19D585-AB8D-5511-6591-8ABE811C9F0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856988" y="5493235"/>
                <a:ext cx="74720" cy="225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070DF63-B37A-50D7-CF63-0D44E9ADE477}"/>
                  </a:ext>
                </a:extLst>
              </p14:cNvPr>
              <p14:cNvContentPartPr/>
              <p14:nvPr/>
            </p14:nvContentPartPr>
            <p14:xfrm>
              <a:off x="4961118" y="5487347"/>
              <a:ext cx="171450" cy="1905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070DF63-B37A-50D7-CF63-0D44E9ADE47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943109" y="5469773"/>
                <a:ext cx="207109" cy="225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F44DD3F-B442-4E6D-311C-D19FFBEF49F0}"/>
                  </a:ext>
                </a:extLst>
              </p14:cNvPr>
              <p14:cNvContentPartPr/>
              <p14:nvPr/>
            </p14:nvContentPartPr>
            <p14:xfrm>
              <a:off x="5244530" y="5648700"/>
              <a:ext cx="9525" cy="9525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F44DD3F-B442-4E6D-311C-D19FFBEF49F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125467" y="5529637"/>
                <a:ext cx="245269" cy="2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39D62F9-1506-C5FD-5C37-3D59CF98FD20}"/>
                  </a:ext>
                </a:extLst>
              </p14:cNvPr>
              <p14:cNvContentPartPr/>
              <p14:nvPr/>
            </p14:nvContentPartPr>
            <p14:xfrm>
              <a:off x="9346194" y="2956753"/>
              <a:ext cx="133350" cy="17145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39D62F9-1506-C5FD-5C37-3D59CF98FD2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327826" y="2938396"/>
                <a:ext cx="169718" cy="207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C3EC178-2D00-F856-BA9F-578203D7DC54}"/>
                  </a:ext>
                </a:extLst>
              </p14:cNvPr>
              <p14:cNvContentPartPr/>
              <p14:nvPr/>
            </p14:nvContentPartPr>
            <p14:xfrm>
              <a:off x="9323240" y="2940132"/>
              <a:ext cx="133350" cy="20955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C3EC178-2D00-F856-BA9F-578203D7DC5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305412" y="2921815"/>
                <a:ext cx="168649" cy="24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0A0C273-0659-5F55-0C1B-708C15B0D793}"/>
                  </a:ext>
                </a:extLst>
              </p14:cNvPr>
              <p14:cNvContentPartPr/>
              <p14:nvPr/>
            </p14:nvContentPartPr>
            <p14:xfrm>
              <a:off x="9519717" y="2976890"/>
              <a:ext cx="76200" cy="1905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0A0C273-0659-5F55-0C1B-708C15B0D79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501996" y="2959572"/>
                <a:ext cx="111287" cy="5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4E731CB-5D47-4D5F-9D90-275794FB603D}"/>
                  </a:ext>
                </a:extLst>
              </p14:cNvPr>
              <p14:cNvContentPartPr/>
              <p14:nvPr/>
            </p14:nvContentPartPr>
            <p14:xfrm>
              <a:off x="9509897" y="2930862"/>
              <a:ext cx="76200" cy="28575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4E731CB-5D47-4D5F-9D90-275794FB603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493078" y="2912911"/>
                <a:ext cx="110181" cy="64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7F94A53-F5C6-1DD9-8AD2-5A89E06B2A4C}"/>
                  </a:ext>
                </a:extLst>
              </p14:cNvPr>
              <p14:cNvContentPartPr/>
              <p14:nvPr/>
            </p14:nvContentPartPr>
            <p14:xfrm>
              <a:off x="9256229" y="4927122"/>
              <a:ext cx="161925" cy="9525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7F94A53-F5C6-1DD9-8AD2-5A89E06B2A4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237870" y="4905474"/>
                <a:ext cx="198276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9749177-FDB1-7A18-F03E-4DE7EC3957BC}"/>
                  </a:ext>
                </a:extLst>
              </p14:cNvPr>
              <p14:cNvContentPartPr/>
              <p14:nvPr/>
            </p14:nvContentPartPr>
            <p14:xfrm>
              <a:off x="9305947" y="4827630"/>
              <a:ext cx="76200" cy="3048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9749177-FDB1-7A18-F03E-4DE7EC3957B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288226" y="4810162"/>
                <a:ext cx="111287" cy="34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7DC8E0D-C1C6-4F81-ACE9-354669116297}"/>
                  </a:ext>
                </a:extLst>
              </p14:cNvPr>
              <p14:cNvContentPartPr/>
              <p14:nvPr/>
            </p14:nvContentPartPr>
            <p14:xfrm>
              <a:off x="9441210" y="4981315"/>
              <a:ext cx="76200" cy="9525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7DC8E0D-C1C6-4F81-ACE9-35466911629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423571" y="4960100"/>
                <a:ext cx="111125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12720B6-DA39-0B98-6EB4-F8D7424D4291}"/>
                  </a:ext>
                </a:extLst>
              </p14:cNvPr>
              <p14:cNvContentPartPr/>
              <p14:nvPr/>
            </p14:nvContentPartPr>
            <p14:xfrm>
              <a:off x="9446634" y="4947918"/>
              <a:ext cx="76200" cy="9525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12720B6-DA39-0B98-6EB4-F8D7424D429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427679" y="4928471"/>
                <a:ext cx="113731" cy="4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AFCFFCB-DA7B-8877-5935-AFE364301924}"/>
                  </a:ext>
                </a:extLst>
              </p14:cNvPr>
              <p14:cNvContentPartPr/>
              <p14:nvPr/>
            </p14:nvContentPartPr>
            <p14:xfrm>
              <a:off x="8683659" y="4916670"/>
              <a:ext cx="104775" cy="13335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AFCFFCB-DA7B-8877-5935-AFE36430192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666826" y="4899031"/>
                <a:ext cx="138784" cy="168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F247A70-C44E-8E26-5D62-C25E1C8292F6}"/>
                  </a:ext>
                </a:extLst>
              </p14:cNvPr>
              <p14:cNvContentPartPr/>
              <p14:nvPr/>
            </p14:nvContentPartPr>
            <p14:xfrm>
              <a:off x="8823546" y="4926010"/>
              <a:ext cx="123825" cy="161925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F247A70-C44E-8E26-5D62-C25E1C8292F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806406" y="4907936"/>
                <a:ext cx="158454" cy="198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5BF0E13-26B5-F7C3-9DF9-01CD1E0E8B8F}"/>
                  </a:ext>
                </a:extLst>
              </p14:cNvPr>
              <p14:cNvContentPartPr/>
              <p14:nvPr/>
            </p14:nvContentPartPr>
            <p14:xfrm>
              <a:off x="8628303" y="2963785"/>
              <a:ext cx="133350" cy="180975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5BF0E13-26B5-F7C3-9DF9-01CD1E0E8B8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610352" y="2946260"/>
                <a:ext cx="169618" cy="216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80C7751-4E94-227E-6A39-1BCD74C69E4D}"/>
                  </a:ext>
                </a:extLst>
              </p14:cNvPr>
              <p14:cNvContentPartPr/>
              <p14:nvPr/>
            </p14:nvContentPartPr>
            <p14:xfrm>
              <a:off x="8769515" y="2984561"/>
              <a:ext cx="171450" cy="180975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80C7751-4E94-227E-6A39-1BCD74C69E4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752013" y="2966888"/>
                <a:ext cx="206812" cy="2159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37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32AE-5AB0-8322-E3EF-278C98AC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Domain and Range</a:t>
            </a:r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493E058-2C82-37F0-5EE0-C84ACB2BA765}"/>
              </a:ext>
            </a:extLst>
          </p:cNvPr>
          <p:cNvSpPr txBox="1"/>
          <p:nvPr/>
        </p:nvSpPr>
        <p:spPr>
          <a:xfrm>
            <a:off x="1178551" y="2234646"/>
            <a:ext cx="79962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Words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1BA9BF-BFF3-1FFD-6E6C-73BB3E591E96}"/>
              </a:ext>
            </a:extLst>
          </p:cNvPr>
          <p:cNvSpPr txBox="1"/>
          <p:nvPr/>
        </p:nvSpPr>
        <p:spPr>
          <a:xfrm>
            <a:off x="3721065" y="2234645"/>
            <a:ext cx="87507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Graphs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B18E8EE7-DD46-C341-C854-14B8D5855FC7}"/>
              </a:ext>
            </a:extLst>
          </p:cNvPr>
          <p:cNvSpPr txBox="1"/>
          <p:nvPr/>
        </p:nvSpPr>
        <p:spPr>
          <a:xfrm>
            <a:off x="1020115" y="4067973"/>
            <a:ext cx="111649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Equations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5E9DFFCF-E2AD-EB20-829C-455E78FD9AD8}"/>
              </a:ext>
            </a:extLst>
          </p:cNvPr>
          <p:cNvSpPr txBox="1"/>
          <p:nvPr/>
        </p:nvSpPr>
        <p:spPr>
          <a:xfrm>
            <a:off x="3758788" y="4067972"/>
            <a:ext cx="79962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Table</a:t>
            </a:r>
            <a:endParaRPr lang="en-US"/>
          </a:p>
          <a:p>
            <a:endParaRPr lang="en-US" dirty="0">
              <a:cs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F27F2-05BC-CC13-E513-DD2B4A033272}"/>
              </a:ext>
            </a:extLst>
          </p:cNvPr>
          <p:cNvCxnSpPr/>
          <p:nvPr/>
        </p:nvCxnSpPr>
        <p:spPr>
          <a:xfrm>
            <a:off x="2029860" y="2735133"/>
            <a:ext cx="1725441" cy="119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2281C-B3D1-C49A-4603-6C3522CD64EC}"/>
              </a:ext>
            </a:extLst>
          </p:cNvPr>
          <p:cNvCxnSpPr>
            <a:cxnSpLocks/>
          </p:cNvCxnSpPr>
          <p:nvPr/>
        </p:nvCxnSpPr>
        <p:spPr>
          <a:xfrm flipH="1">
            <a:off x="2054003" y="2712499"/>
            <a:ext cx="1658293" cy="122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0041F3-CE68-0359-2FE6-FD68736AFDD4}"/>
              </a:ext>
            </a:extLst>
          </p:cNvPr>
          <p:cNvCxnSpPr>
            <a:cxnSpLocks/>
          </p:cNvCxnSpPr>
          <p:nvPr/>
        </p:nvCxnSpPr>
        <p:spPr>
          <a:xfrm>
            <a:off x="1562097" y="2652143"/>
            <a:ext cx="24143" cy="136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6C18EC-BD21-D2B6-5ABD-74814BFD1972}"/>
              </a:ext>
            </a:extLst>
          </p:cNvPr>
          <p:cNvCxnSpPr>
            <a:cxnSpLocks/>
          </p:cNvCxnSpPr>
          <p:nvPr/>
        </p:nvCxnSpPr>
        <p:spPr>
          <a:xfrm>
            <a:off x="4146106" y="2652142"/>
            <a:ext cx="24143" cy="136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0B0163-922D-49D9-8CAF-9DA8382871E2}"/>
              </a:ext>
            </a:extLst>
          </p:cNvPr>
          <p:cNvCxnSpPr>
            <a:cxnSpLocks/>
          </p:cNvCxnSpPr>
          <p:nvPr/>
        </p:nvCxnSpPr>
        <p:spPr>
          <a:xfrm>
            <a:off x="2146799" y="4251587"/>
            <a:ext cx="1699033" cy="1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9919BC-BD0F-11EB-C7E6-AD0A86E914F6}"/>
              </a:ext>
            </a:extLst>
          </p:cNvPr>
          <p:cNvCxnSpPr>
            <a:cxnSpLocks/>
          </p:cNvCxnSpPr>
          <p:nvPr/>
        </p:nvCxnSpPr>
        <p:spPr>
          <a:xfrm>
            <a:off x="2022313" y="2463527"/>
            <a:ext cx="1699033" cy="1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A1E4E-B259-0EC5-1768-ED25881CD1FA}"/>
              </a:ext>
            </a:extLst>
          </p:cNvPr>
          <p:cNvSpPr/>
          <p:nvPr/>
        </p:nvSpPr>
        <p:spPr>
          <a:xfrm>
            <a:off x="5408762" y="1433423"/>
            <a:ext cx="6502160" cy="52405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B8F1E3-EA04-F96A-64D9-6E7F8F216C71}"/>
                  </a:ext>
                </a:extLst>
              </p14:cNvPr>
              <p14:cNvContentPartPr/>
              <p14:nvPr/>
            </p14:nvContentPartPr>
            <p14:xfrm>
              <a:off x="3520128" y="3740899"/>
              <a:ext cx="1190625" cy="9715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B8F1E3-EA04-F96A-64D9-6E7F8F216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2154" y="3723202"/>
                <a:ext cx="1226214" cy="1007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99C7DD-E1F7-C047-4897-09D71CEF40D4}"/>
                  </a:ext>
                </a:extLst>
              </p14:cNvPr>
              <p14:cNvContentPartPr/>
              <p14:nvPr/>
            </p14:nvContentPartPr>
            <p14:xfrm>
              <a:off x="9212230" y="1882153"/>
              <a:ext cx="152400" cy="15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99C7DD-E1F7-C047-4897-09D71CEF40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4450" y="1864331"/>
                <a:ext cx="188323" cy="188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AA7547-2ABF-8DE8-407D-0A6223F0536F}"/>
                  </a:ext>
                </a:extLst>
              </p14:cNvPr>
              <p14:cNvContentPartPr/>
              <p14:nvPr/>
            </p14:nvContentPartPr>
            <p14:xfrm>
              <a:off x="9168464" y="1864716"/>
              <a:ext cx="209550" cy="22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AA7547-2ABF-8DE8-407D-0A6223F053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50669" y="1846992"/>
                <a:ext cx="245504" cy="26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1408CF-A99D-488B-00E6-DBDC5E01DEE1}"/>
                  </a:ext>
                </a:extLst>
              </p14:cNvPr>
              <p14:cNvContentPartPr/>
              <p14:nvPr/>
            </p14:nvContentPartPr>
            <p14:xfrm>
              <a:off x="9464452" y="1701838"/>
              <a:ext cx="123825" cy="28575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1408CF-A99D-488B-00E6-DBDC5E01DE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6189" y="1683819"/>
                <a:ext cx="159986" cy="2893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1E75C2-7A7C-73B1-2535-C1DE801CF23D}"/>
                  </a:ext>
                </a:extLst>
              </p14:cNvPr>
              <p14:cNvContentPartPr/>
              <p14:nvPr/>
            </p14:nvContentPartPr>
            <p14:xfrm>
              <a:off x="9879376" y="1762583"/>
              <a:ext cx="219075" cy="30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1E75C2-7A7C-73B1-2535-C1DE801CF2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1651" y="1745033"/>
                <a:ext cx="254170" cy="340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A5B13F-B698-6EA1-7A2E-C6F553A62E08}"/>
                  </a:ext>
                </a:extLst>
              </p14:cNvPr>
              <p14:cNvContentPartPr/>
              <p14:nvPr/>
            </p14:nvContentPartPr>
            <p14:xfrm>
              <a:off x="7836798" y="2114201"/>
              <a:ext cx="2800350" cy="381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A5B13F-B698-6EA1-7A2E-C6F553A62E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18794" y="2096229"/>
                <a:ext cx="2835998" cy="73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6E4304-F3C9-5BCA-163F-1943934DE064}"/>
                  </a:ext>
                </a:extLst>
              </p14:cNvPr>
              <p14:cNvContentPartPr/>
              <p14:nvPr/>
            </p14:nvContentPartPr>
            <p14:xfrm>
              <a:off x="8945248" y="2292028"/>
              <a:ext cx="171450" cy="3143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6E4304-F3C9-5BCA-163F-1943934DE0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27645" y="2274046"/>
                <a:ext cx="206303" cy="34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A3A944-F14A-D28B-6B41-865FEA9E769A}"/>
                  </a:ext>
                </a:extLst>
              </p14:cNvPr>
              <p14:cNvContentPartPr/>
              <p14:nvPr/>
            </p14:nvContentPartPr>
            <p14:xfrm>
              <a:off x="8979648" y="2706569"/>
              <a:ext cx="190500" cy="1714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A3A944-F14A-D28B-6B41-865FEA9E76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61844" y="2688541"/>
                <a:ext cx="225751" cy="207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9E66B98-6B6E-2747-DEA6-ADA77EF703AD}"/>
                  </a:ext>
                </a:extLst>
              </p14:cNvPr>
              <p14:cNvContentPartPr/>
              <p14:nvPr/>
            </p14:nvContentPartPr>
            <p14:xfrm>
              <a:off x="9002326" y="3062871"/>
              <a:ext cx="133350" cy="1143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9E66B98-6B6E-2747-DEA6-ADA77EF703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84257" y="3044508"/>
                <a:ext cx="169127" cy="15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A053505-2EAD-09C1-1D61-B21A5BBE4A6E}"/>
                  </a:ext>
                </a:extLst>
              </p14:cNvPr>
              <p14:cNvContentPartPr/>
              <p14:nvPr/>
            </p14:nvContentPartPr>
            <p14:xfrm>
              <a:off x="9111570" y="3064789"/>
              <a:ext cx="9525" cy="304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A053505-2EAD-09C1-1D61-B21A5BBE4A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72676" y="3046711"/>
                <a:ext cx="88106" cy="340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49FFCF-3CF3-24A6-E0D0-EF68C34CA60F}"/>
                  </a:ext>
                </a:extLst>
              </p14:cNvPr>
              <p14:cNvContentPartPr/>
              <p14:nvPr/>
            </p14:nvContentPartPr>
            <p14:xfrm>
              <a:off x="9001629" y="3421886"/>
              <a:ext cx="190500" cy="3238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49FFCF-3CF3-24A6-E0D0-EF68C34CA6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3241" y="3403692"/>
                <a:ext cx="226908" cy="359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CD5F3B-DC64-26BC-6F30-347B47D2860C}"/>
                  </a:ext>
                </a:extLst>
              </p14:cNvPr>
              <p14:cNvContentPartPr/>
              <p14:nvPr/>
            </p14:nvContentPartPr>
            <p14:xfrm>
              <a:off x="8954045" y="3908870"/>
              <a:ext cx="200025" cy="27622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CD5F3B-DC64-26BC-6F30-347B47D286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6728" y="3890625"/>
                <a:ext cx="235012" cy="312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6582DA-246E-CABE-FC98-26B5D218895F}"/>
                  </a:ext>
                </a:extLst>
              </p14:cNvPr>
              <p14:cNvContentPartPr/>
              <p14:nvPr/>
            </p14:nvContentPartPr>
            <p14:xfrm>
              <a:off x="9635301" y="2431355"/>
              <a:ext cx="133350" cy="95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6582DA-246E-CABE-FC98-26B5D21889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17350" y="2409130"/>
                <a:ext cx="169618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E64CB5-D517-79B4-1A80-2A1999CC596B}"/>
                  </a:ext>
                </a:extLst>
              </p14:cNvPr>
              <p14:cNvContentPartPr/>
              <p14:nvPr/>
            </p14:nvContentPartPr>
            <p14:xfrm>
              <a:off x="9877677" y="2312635"/>
              <a:ext cx="200025" cy="2000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E64CB5-D517-79B4-1A80-2A1999CC59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60144" y="2294615"/>
                <a:ext cx="235450" cy="23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2032D99-2AA5-64C9-287C-8EB3BD300F8C}"/>
                  </a:ext>
                </a:extLst>
              </p14:cNvPr>
              <p14:cNvContentPartPr/>
              <p14:nvPr/>
            </p14:nvContentPartPr>
            <p14:xfrm>
              <a:off x="9873940" y="2670055"/>
              <a:ext cx="57150" cy="23812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2032D99-2AA5-64C9-287C-8EB3BD300F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55385" y="2651905"/>
                <a:ext cx="93889" cy="274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0A47B4-3627-9D1B-31E8-38DC995C6697}"/>
                  </a:ext>
                </a:extLst>
              </p14:cNvPr>
              <p14:cNvContentPartPr/>
              <p14:nvPr/>
            </p14:nvContentPartPr>
            <p14:xfrm>
              <a:off x="9822089" y="2911163"/>
              <a:ext cx="180975" cy="1905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0A47B4-3627-9D1B-31E8-38DC995C66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04735" y="2893845"/>
                <a:ext cx="216037" cy="5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1EEBCD7-F64E-7BB9-20AD-0E1722190FA1}"/>
                  </a:ext>
                </a:extLst>
              </p14:cNvPr>
              <p14:cNvContentPartPr/>
              <p14:nvPr/>
            </p14:nvContentPartPr>
            <p14:xfrm>
              <a:off x="9789703" y="3099078"/>
              <a:ext cx="161925" cy="228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1EEBCD7-F64E-7BB9-20AD-0E1722190F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72102" y="3081521"/>
                <a:ext cx="196774" cy="264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38698E5-D866-97BA-4079-64C850B86CEE}"/>
                  </a:ext>
                </a:extLst>
              </p14:cNvPr>
              <p14:cNvContentPartPr/>
              <p14:nvPr/>
            </p14:nvContentPartPr>
            <p14:xfrm>
              <a:off x="9770918" y="3509379"/>
              <a:ext cx="152400" cy="28575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8698E5-D866-97BA-4079-64C850B86C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53470" y="3491789"/>
                <a:ext cx="187651" cy="321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AB737B-675F-8188-BFF2-FF59A727D916}"/>
                  </a:ext>
                </a:extLst>
              </p14:cNvPr>
              <p14:cNvContentPartPr/>
              <p14:nvPr/>
            </p14:nvContentPartPr>
            <p14:xfrm>
              <a:off x="9821946" y="3987746"/>
              <a:ext cx="85725" cy="23812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AB737B-675F-8188-BFF2-FF59A727D9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04732" y="3969869"/>
                <a:ext cx="119808" cy="273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910478-3B18-EB44-C8EA-255698772E7C}"/>
                  </a:ext>
                </a:extLst>
              </p14:cNvPr>
              <p14:cNvContentPartPr/>
              <p14:nvPr/>
            </p14:nvContentPartPr>
            <p14:xfrm>
              <a:off x="9765070" y="4211208"/>
              <a:ext cx="238125" cy="2857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910478-3B18-EB44-C8EA-255698772E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47364" y="4194399"/>
                <a:ext cx="273898" cy="6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D71FE1F-B6B6-0398-4B3B-16A27442CFEA}"/>
                  </a:ext>
                </a:extLst>
              </p14:cNvPr>
              <p14:cNvContentPartPr/>
              <p14:nvPr/>
            </p14:nvContentPartPr>
            <p14:xfrm>
              <a:off x="7925446" y="4849348"/>
              <a:ext cx="161925" cy="51435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D71FE1F-B6B6-0398-4B3B-16A27442CF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07775" y="4831464"/>
                <a:ext cx="197628" cy="549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8A99327-9678-E3C2-7F8E-C9C59F83D28D}"/>
                  </a:ext>
                </a:extLst>
              </p14:cNvPr>
              <p14:cNvContentPartPr/>
              <p14:nvPr/>
            </p14:nvContentPartPr>
            <p14:xfrm>
              <a:off x="8178047" y="4903564"/>
              <a:ext cx="171450" cy="2667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8A99327-9678-E3C2-7F8E-C9C59F83D2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0508" y="4885687"/>
                <a:ext cx="206885" cy="30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B9A6A42-CF36-9C5F-B728-2C0119308298}"/>
                  </a:ext>
                </a:extLst>
              </p14:cNvPr>
              <p14:cNvContentPartPr/>
              <p14:nvPr/>
            </p14:nvContentPartPr>
            <p14:xfrm>
              <a:off x="8443624" y="5097653"/>
              <a:ext cx="19050" cy="142875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B9A6A42-CF36-9C5F-B728-2C01193082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23358" y="5080101"/>
                <a:ext cx="59177" cy="17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0E64987-115A-BCFC-4B79-88C5A413D7D8}"/>
                  </a:ext>
                </a:extLst>
              </p14:cNvPr>
              <p14:cNvContentPartPr/>
              <p14:nvPr/>
            </p14:nvContentPartPr>
            <p14:xfrm>
              <a:off x="8579553" y="4961408"/>
              <a:ext cx="190500" cy="238125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0E64987-115A-BCFC-4B79-88C5A413D7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61271" y="4943457"/>
                <a:ext cx="226699" cy="274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C9253EE-9D02-933D-AC0F-BEAB48A8BC57}"/>
                  </a:ext>
                </a:extLst>
              </p14:cNvPr>
              <p14:cNvContentPartPr/>
              <p14:nvPr/>
            </p14:nvContentPartPr>
            <p14:xfrm>
              <a:off x="8848353" y="5144320"/>
              <a:ext cx="19050" cy="1143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C9253EE-9D02-933D-AC0F-BEAB48A8BC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27186" y="5126292"/>
                <a:ext cx="60960" cy="149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9913AEA-A83E-4F90-1E35-C8FD50D719C7}"/>
                  </a:ext>
                </a:extLst>
              </p14:cNvPr>
              <p14:cNvContentPartPr/>
              <p14:nvPr/>
            </p14:nvContentPartPr>
            <p14:xfrm>
              <a:off x="8963995" y="4979069"/>
              <a:ext cx="142875" cy="123825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9913AEA-A83E-4F90-1E35-C8FD50D719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46878" y="4960588"/>
                <a:ext cx="177458" cy="160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050A7A1-D466-689E-5C67-46D490B8526F}"/>
                  </a:ext>
                </a:extLst>
              </p14:cNvPr>
              <p14:cNvContentPartPr/>
              <p14:nvPr/>
            </p14:nvContentPartPr>
            <p14:xfrm>
              <a:off x="9110696" y="5015508"/>
              <a:ext cx="9525" cy="17145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050A7A1-D466-689E-5C67-46D490B852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51165" y="4997269"/>
                <a:ext cx="127397" cy="207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F42B83A-97F9-62D0-646B-127DB9940953}"/>
                  </a:ext>
                </a:extLst>
              </p14:cNvPr>
              <p14:cNvContentPartPr/>
              <p14:nvPr/>
            </p14:nvContentPartPr>
            <p14:xfrm>
              <a:off x="9247645" y="5123805"/>
              <a:ext cx="9525" cy="152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F42B83A-97F9-62D0-646B-127DB994095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35678" y="5106398"/>
                <a:ext cx="33704" cy="187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02277F8-0595-8A3F-D36E-BDE5A83A60B1}"/>
                  </a:ext>
                </a:extLst>
              </p14:cNvPr>
              <p14:cNvContentPartPr/>
              <p14:nvPr/>
            </p14:nvContentPartPr>
            <p14:xfrm>
              <a:off x="9458821" y="4867887"/>
              <a:ext cx="190500" cy="32385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02277F8-0595-8A3F-D36E-BDE5A83A60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41182" y="4850117"/>
                <a:ext cx="225425" cy="359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C82C7C6-84E7-71CE-2A1E-1CB0FF736105}"/>
                  </a:ext>
                </a:extLst>
              </p14:cNvPr>
              <p14:cNvContentPartPr/>
              <p14:nvPr/>
            </p14:nvContentPartPr>
            <p14:xfrm>
              <a:off x="9724056" y="5152630"/>
              <a:ext cx="9525" cy="123825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C82C7C6-84E7-71CE-2A1E-1CB0FF73610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11442" y="5135288"/>
                <a:ext cx="35011" cy="158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E253376-A515-A6BD-BCB6-03101BEF7387}"/>
                  </a:ext>
                </a:extLst>
              </p14:cNvPr>
              <p14:cNvContentPartPr/>
              <p14:nvPr/>
            </p14:nvContentPartPr>
            <p14:xfrm>
              <a:off x="9819907" y="4934600"/>
              <a:ext cx="219075" cy="24765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E253376-A515-A6BD-BCB6-03101BEF73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02182" y="4917140"/>
                <a:ext cx="254170" cy="282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15435DA-0E0A-6724-86DC-4851435A11A1}"/>
                  </a:ext>
                </a:extLst>
              </p14:cNvPr>
              <p14:cNvContentPartPr/>
              <p14:nvPr/>
            </p14:nvContentPartPr>
            <p14:xfrm>
              <a:off x="10109436" y="4865801"/>
              <a:ext cx="295275" cy="504825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15435DA-0E0A-6724-86DC-4851435A11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1343" y="4848233"/>
                <a:ext cx="331099" cy="540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62A24CB-9EA4-476D-C8CB-DFC122C51B25}"/>
                  </a:ext>
                </a:extLst>
              </p14:cNvPr>
              <p14:cNvContentPartPr/>
              <p14:nvPr/>
            </p14:nvContentPartPr>
            <p14:xfrm>
              <a:off x="8535378" y="2016671"/>
              <a:ext cx="762000" cy="2390775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62A24CB-9EA4-476D-C8CB-DFC122C51B2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81666" y="1908901"/>
                <a:ext cx="869067" cy="2606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37E56C7-CE48-2EFB-045D-DA5F64E5A835}"/>
                  </a:ext>
                </a:extLst>
              </p14:cNvPr>
              <p14:cNvContentPartPr/>
              <p14:nvPr/>
            </p14:nvContentPartPr>
            <p14:xfrm>
              <a:off x="8825378" y="2569061"/>
              <a:ext cx="381000" cy="173355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37E56C7-CE48-2EFB-045D-DA5F64E5A8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71973" y="2461119"/>
                <a:ext cx="488167" cy="194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FBC04AD-6965-7F5F-6E98-6193FD624B8D}"/>
                  </a:ext>
                </a:extLst>
              </p14:cNvPr>
              <p14:cNvContentPartPr/>
              <p14:nvPr/>
            </p14:nvContentPartPr>
            <p14:xfrm>
              <a:off x="8800993" y="2461976"/>
              <a:ext cx="295275" cy="1819275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FBC04AD-6965-7F5F-6E98-6193FD624B8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47176" y="2354303"/>
                <a:ext cx="402550" cy="2034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3C026BC-14A9-A1D1-2AC4-4823D97D5853}"/>
                  </a:ext>
                </a:extLst>
              </p14:cNvPr>
              <p14:cNvContentPartPr/>
              <p14:nvPr/>
            </p14:nvContentPartPr>
            <p14:xfrm>
              <a:off x="7629482" y="4981949"/>
              <a:ext cx="152400" cy="1524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3C026BC-14A9-A1D1-2AC4-4823D97D58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11444" y="4963499"/>
                <a:ext cx="188843" cy="188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2027377-51AF-6525-DF8A-39D4D83FAA53}"/>
                  </a:ext>
                </a:extLst>
              </p14:cNvPr>
              <p14:cNvContentPartPr/>
              <p14:nvPr/>
            </p14:nvContentPartPr>
            <p14:xfrm>
              <a:off x="7619959" y="5059843"/>
              <a:ext cx="161925" cy="9525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2027377-51AF-6525-DF8A-39D4D83FAA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01765" y="5043749"/>
                <a:ext cx="197949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EB2E635-DAA8-EB53-A0F0-4A121EE7067A}"/>
                  </a:ext>
                </a:extLst>
              </p14:cNvPr>
              <p14:cNvContentPartPr/>
              <p14:nvPr/>
            </p14:nvContentPartPr>
            <p14:xfrm>
              <a:off x="7442390" y="4990896"/>
              <a:ext cx="152400" cy="2286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EB2E635-DAA8-EB53-A0F0-4A121EE706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24309" y="4973257"/>
                <a:ext cx="188932" cy="263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48D721F-8118-7FAD-D7F1-E0794B36ECA5}"/>
                  </a:ext>
                </a:extLst>
              </p14:cNvPr>
              <p14:cNvContentPartPr/>
              <p14:nvPr/>
            </p14:nvContentPartPr>
            <p14:xfrm>
              <a:off x="7366275" y="5036284"/>
              <a:ext cx="200025" cy="24765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48D721F-8118-7FAD-D7F1-E0794B36EC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48647" y="5018360"/>
                <a:ext cx="235641" cy="283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F01782A-9DCD-D999-FFFE-A26F9EA608E5}"/>
                  </a:ext>
                </a:extLst>
              </p14:cNvPr>
              <p14:cNvContentPartPr/>
              <p14:nvPr/>
            </p14:nvContentPartPr>
            <p14:xfrm>
              <a:off x="5449104" y="4804532"/>
              <a:ext cx="95250" cy="17145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F01782A-9DCD-D999-FFFE-A26F9EA608E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30729" y="4786598"/>
                <a:ext cx="132375" cy="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81EA65-2477-4217-9130-766D8AA1D066}"/>
                  </a:ext>
                </a:extLst>
              </p14:cNvPr>
              <p14:cNvContentPartPr/>
              <p14:nvPr/>
            </p14:nvContentPartPr>
            <p14:xfrm>
              <a:off x="5485465" y="4739240"/>
              <a:ext cx="200025" cy="314325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81EA65-2477-4217-9130-766D8AA1D06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67248" y="4721461"/>
                <a:ext cx="236095" cy="349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6DCD643-2273-41C8-7C1C-0DBCFB81C2BB}"/>
                  </a:ext>
                </a:extLst>
              </p14:cNvPr>
              <p14:cNvContentPartPr/>
              <p14:nvPr/>
            </p14:nvContentPartPr>
            <p14:xfrm>
              <a:off x="5736629" y="4763581"/>
              <a:ext cx="171450" cy="200025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6DCD643-2273-41C8-7C1C-0DBCFB81C2B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19199" y="4745597"/>
                <a:ext cx="206665" cy="2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7C3745F-80CD-F2BE-18AC-E6BAF5ADA93A}"/>
                  </a:ext>
                </a:extLst>
              </p14:cNvPr>
              <p14:cNvContentPartPr/>
              <p14:nvPr/>
            </p14:nvContentPartPr>
            <p14:xfrm>
              <a:off x="5951362" y="4723492"/>
              <a:ext cx="314325" cy="17145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7C3745F-80CD-F2BE-18AC-E6BAF5ADA93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33604" y="4705291"/>
                <a:ext cx="349487" cy="20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803DCD5-9F04-97A8-51D6-F437598EA4C0}"/>
                  </a:ext>
                </a:extLst>
              </p14:cNvPr>
              <p14:cNvContentPartPr/>
              <p14:nvPr/>
            </p14:nvContentPartPr>
            <p14:xfrm>
              <a:off x="6308585" y="4657610"/>
              <a:ext cx="219075" cy="219075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803DCD5-9F04-97A8-51D6-F437598EA4C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91102" y="4639629"/>
                <a:ext cx="254398" cy="255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1298911-4C25-B8F9-B44E-C8E3E7CB27B8}"/>
                  </a:ext>
                </a:extLst>
              </p14:cNvPr>
              <p14:cNvContentPartPr/>
              <p14:nvPr/>
            </p14:nvContentPartPr>
            <p14:xfrm>
              <a:off x="6541295" y="4626834"/>
              <a:ext cx="76200" cy="1905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1298911-4C25-B8F9-B44E-C8E3E7CB27B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23408" y="4608726"/>
                <a:ext cx="111617" cy="22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1F90393-98B9-0059-685C-687B82A3BCB3}"/>
                  </a:ext>
                </a:extLst>
              </p14:cNvPr>
              <p14:cNvContentPartPr/>
              <p14:nvPr/>
            </p14:nvContentPartPr>
            <p14:xfrm>
              <a:off x="6638485" y="4615266"/>
              <a:ext cx="209550" cy="17145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1F90393-98B9-0059-685C-687B82A3BC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20605" y="4597980"/>
                <a:ext cx="244952" cy="206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E1E71DD-CD5C-C6F4-0827-1546FF0E4299}"/>
                  </a:ext>
                </a:extLst>
              </p14:cNvPr>
              <p14:cNvContentPartPr/>
              <p14:nvPr/>
            </p14:nvContentPartPr>
            <p14:xfrm>
              <a:off x="6562024" y="4345851"/>
              <a:ext cx="28575" cy="9525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E1E71DD-CD5C-C6F4-0827-1546FF0E429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42452" y="4327900"/>
                <a:ext cx="67327" cy="45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136ACE5-5C32-C795-E90D-EA47207E031E}"/>
                  </a:ext>
                </a:extLst>
              </p14:cNvPr>
              <p14:cNvContentPartPr/>
              <p14:nvPr/>
            </p14:nvContentPartPr>
            <p14:xfrm>
              <a:off x="7000466" y="4454315"/>
              <a:ext cx="9525" cy="47625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136ACE5-5C32-C795-E90D-EA47207E03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83180" y="4435265"/>
                <a:ext cx="44450" cy="8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66DBC5B-C191-1443-3BFD-5EFB39ACC7D2}"/>
                  </a:ext>
                </a:extLst>
              </p14:cNvPr>
              <p14:cNvContentPartPr/>
              <p14:nvPr/>
            </p14:nvContentPartPr>
            <p14:xfrm>
              <a:off x="7065910" y="4708660"/>
              <a:ext cx="9525" cy="28575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66DBC5B-C191-1443-3BFD-5EFB39ACC7D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29275" y="4691651"/>
                <a:ext cx="82062" cy="6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90B44A6-7257-2E9C-D94C-04D0E9918923}"/>
                  </a:ext>
                </a:extLst>
              </p14:cNvPr>
              <p14:cNvContentPartPr/>
              <p14:nvPr/>
            </p14:nvContentPartPr>
            <p14:xfrm>
              <a:off x="5557167" y="5813950"/>
              <a:ext cx="47625" cy="228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90B44A6-7257-2E9C-D94C-04D0E991892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539353" y="5796365"/>
                <a:ext cx="83616" cy="264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E0C05ED-87A6-D8A0-DCB0-74E899B2F7FB}"/>
                  </a:ext>
                </a:extLst>
              </p14:cNvPr>
              <p14:cNvContentPartPr/>
              <p14:nvPr/>
            </p14:nvContentPartPr>
            <p14:xfrm>
              <a:off x="5583673" y="5753205"/>
              <a:ext cx="381000" cy="257175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E0C05ED-87A6-D8A0-DCB0-74E899B2F7F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65977" y="5735069"/>
                <a:ext cx="416753" cy="293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66E11C1-A38A-4EDF-A7D3-26C2DF57EDAF}"/>
                  </a:ext>
                </a:extLst>
              </p14:cNvPr>
              <p14:cNvContentPartPr/>
              <p14:nvPr/>
            </p14:nvContentPartPr>
            <p14:xfrm>
              <a:off x="5973450" y="5731391"/>
              <a:ext cx="695325" cy="304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66E11C1-A38A-4EDF-A7D3-26C2DF57EDA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55343" y="5713984"/>
                <a:ext cx="731178" cy="339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C3F5B62-2A8B-E508-5419-005A3AB08643}"/>
                  </a:ext>
                </a:extLst>
              </p14:cNvPr>
              <p14:cNvContentPartPr/>
              <p14:nvPr/>
            </p14:nvContentPartPr>
            <p14:xfrm>
              <a:off x="7010930" y="5657010"/>
              <a:ext cx="9525" cy="9525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C3F5B62-2A8B-E508-5419-005A3AB0864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81760" y="5644798"/>
                <a:ext cx="68461" cy="3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96D1C68-86F3-897C-85F2-151AAEB7FE63}"/>
                  </a:ext>
                </a:extLst>
              </p14:cNvPr>
              <p14:cNvContentPartPr/>
              <p14:nvPr/>
            </p14:nvContentPartPr>
            <p14:xfrm>
              <a:off x="7046272" y="5838882"/>
              <a:ext cx="9525" cy="1905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96D1C68-86F3-897C-85F2-151AAEB7FE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23593" y="5818590"/>
                <a:ext cx="54429" cy="60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9F08245-E7B0-D95E-0B08-2DBF3DF7DEE0}"/>
                  </a:ext>
                </a:extLst>
              </p14:cNvPr>
              <p14:cNvContentPartPr/>
              <p14:nvPr/>
            </p14:nvContentPartPr>
            <p14:xfrm>
              <a:off x="7298081" y="6016525"/>
              <a:ext cx="228600" cy="36195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9F08245-E7B0-D95E-0B08-2DBF3DF7DEE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80053" y="5998948"/>
                <a:ext cx="264296" cy="397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C0170A5-46CF-7825-A2D6-30996FA3B9C5}"/>
                  </a:ext>
                </a:extLst>
              </p14:cNvPr>
              <p14:cNvContentPartPr/>
              <p14:nvPr/>
            </p14:nvContentPartPr>
            <p14:xfrm>
              <a:off x="7611818" y="5983102"/>
              <a:ext cx="142875" cy="161925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C0170A5-46CF-7825-A2D6-30996FA3B9C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94266" y="5965110"/>
                <a:ext cx="177628" cy="197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6E06F60-3361-ECB6-115F-05620676E16F}"/>
                  </a:ext>
                </a:extLst>
              </p14:cNvPr>
              <p14:cNvContentPartPr/>
              <p14:nvPr/>
            </p14:nvContentPartPr>
            <p14:xfrm>
              <a:off x="7617022" y="6108276"/>
              <a:ext cx="133350" cy="9525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6E06F60-3361-ECB6-115F-05620676E16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99169" y="6014931"/>
                <a:ext cx="169420" cy="1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5785956-551F-1814-B886-B3265FDA4206}"/>
                  </a:ext>
                </a:extLst>
              </p14:cNvPr>
              <p14:cNvContentPartPr/>
              <p14:nvPr/>
            </p14:nvContentPartPr>
            <p14:xfrm>
              <a:off x="7937595" y="5779754"/>
              <a:ext cx="209550" cy="51435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5785956-551F-1814-B886-B3265FDA420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19952" y="5762215"/>
                <a:ext cx="245195" cy="549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CE7421C-FB5F-CAAB-5317-FC4229D5933D}"/>
                  </a:ext>
                </a:extLst>
              </p14:cNvPr>
              <p14:cNvContentPartPr/>
              <p14:nvPr/>
            </p14:nvContentPartPr>
            <p14:xfrm>
              <a:off x="8177407" y="6047584"/>
              <a:ext cx="104775" cy="9525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CE7421C-FB5F-CAAB-5317-FC4229D5933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59944" y="6031162"/>
                <a:ext cx="139351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60A563F-15C6-98FF-9E09-64E75BEB5D06}"/>
                  </a:ext>
                </a:extLst>
              </p14:cNvPr>
              <p14:cNvContentPartPr/>
              <p14:nvPr/>
            </p14:nvContentPartPr>
            <p14:xfrm>
              <a:off x="8344736" y="5945373"/>
              <a:ext cx="209550" cy="180975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60A563F-15C6-98FF-9E09-64E75BEB5D0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26764" y="5927630"/>
                <a:ext cx="245134" cy="21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2CD9106-BA93-D05D-FFC7-26E7A507148B}"/>
                  </a:ext>
                </a:extLst>
              </p14:cNvPr>
              <p14:cNvContentPartPr/>
              <p14:nvPr/>
            </p14:nvContentPartPr>
            <p14:xfrm>
              <a:off x="8565637" y="6076049"/>
              <a:ext cx="76200" cy="13335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2CD9106-BA93-D05D-FFC7-26E7A507148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49042" y="6058686"/>
                <a:ext cx="109728" cy="16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1A4DB9B-30CC-9A94-A7BC-B5814F235933}"/>
                  </a:ext>
                </a:extLst>
              </p14:cNvPr>
              <p14:cNvContentPartPr/>
              <p14:nvPr/>
            </p14:nvContentPartPr>
            <p14:xfrm>
              <a:off x="8805876" y="5910159"/>
              <a:ext cx="19050" cy="228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1A4DB9B-30CC-9A94-A7BC-B5814F23593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90261" y="5891871"/>
                <a:ext cx="49967" cy="264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FEC992D-1919-9E22-BEE7-3EE9D45CE158}"/>
                  </a:ext>
                </a:extLst>
              </p14:cNvPr>
              <p14:cNvContentPartPr/>
              <p14:nvPr/>
            </p14:nvContentPartPr>
            <p14:xfrm>
              <a:off x="8940399" y="6070935"/>
              <a:ext cx="76200" cy="1524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FEC992D-1919-9E22-BEE7-3EE9D45CE1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921993" y="6052835"/>
                <a:ext cx="112643" cy="188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7EC67D4-32A5-F8C9-BF6A-B74428598350}"/>
                  </a:ext>
                </a:extLst>
              </p14:cNvPr>
              <p14:cNvContentPartPr/>
              <p14:nvPr/>
            </p14:nvContentPartPr>
            <p14:xfrm>
              <a:off x="9165995" y="5873721"/>
              <a:ext cx="123825" cy="2286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7EC67D4-32A5-F8C9-BF6A-B7442859835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48701" y="5855636"/>
                <a:ext cx="158067" cy="26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62094C8-2EA6-5C4E-9226-9216E3824C7D}"/>
                  </a:ext>
                </a:extLst>
              </p14:cNvPr>
              <p14:cNvContentPartPr/>
              <p14:nvPr/>
            </p14:nvContentPartPr>
            <p14:xfrm>
              <a:off x="9423166" y="6042486"/>
              <a:ext cx="38100" cy="180975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62094C8-2EA6-5C4E-9226-9216E3824C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406455" y="6024094"/>
                <a:ext cx="71187" cy="21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2C52ADF-3D39-EDAC-B03D-00A3FB532B39}"/>
                  </a:ext>
                </a:extLst>
              </p14:cNvPr>
              <p14:cNvContentPartPr/>
              <p14:nvPr/>
            </p14:nvContentPartPr>
            <p14:xfrm>
              <a:off x="9551217" y="5826668"/>
              <a:ext cx="200025" cy="3429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2C52ADF-3D39-EDAC-B03D-00A3FB532B3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533429" y="5809000"/>
                <a:ext cx="235964" cy="378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E1D6AE8-9A26-E4F2-135A-3EAA831A77D9}"/>
                  </a:ext>
                </a:extLst>
              </p14:cNvPr>
              <p14:cNvContentPartPr/>
              <p14:nvPr/>
            </p14:nvContentPartPr>
            <p14:xfrm>
              <a:off x="9801217" y="5749490"/>
              <a:ext cx="285750" cy="55245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E1D6AE8-9A26-E4F2-135A-3EAA831A77D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83493" y="5731878"/>
                <a:ext cx="321559" cy="5880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93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32AE-5AB0-8322-E3EF-278C98AC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Domain and Range</a:t>
            </a:r>
            <a:endParaRPr lang="en-US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493E058-2C82-37F0-5EE0-C84ACB2BA765}"/>
              </a:ext>
            </a:extLst>
          </p:cNvPr>
          <p:cNvSpPr txBox="1"/>
          <p:nvPr/>
        </p:nvSpPr>
        <p:spPr>
          <a:xfrm>
            <a:off x="1178551" y="2234646"/>
            <a:ext cx="79962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Words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1BA9BF-BFF3-1FFD-6E6C-73BB3E591E96}"/>
              </a:ext>
            </a:extLst>
          </p:cNvPr>
          <p:cNvSpPr txBox="1"/>
          <p:nvPr/>
        </p:nvSpPr>
        <p:spPr>
          <a:xfrm>
            <a:off x="3721065" y="2234645"/>
            <a:ext cx="87507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Graphs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B18E8EE7-DD46-C341-C854-14B8D5855FC7}"/>
              </a:ext>
            </a:extLst>
          </p:cNvPr>
          <p:cNvSpPr txBox="1"/>
          <p:nvPr/>
        </p:nvSpPr>
        <p:spPr>
          <a:xfrm>
            <a:off x="1020115" y="4067973"/>
            <a:ext cx="111649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Equations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5E9DFFCF-E2AD-EB20-829C-455E78FD9AD8}"/>
              </a:ext>
            </a:extLst>
          </p:cNvPr>
          <p:cNvSpPr txBox="1"/>
          <p:nvPr/>
        </p:nvSpPr>
        <p:spPr>
          <a:xfrm>
            <a:off x="3758788" y="4067972"/>
            <a:ext cx="79962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Table</a:t>
            </a:r>
            <a:endParaRPr lang="en-US"/>
          </a:p>
          <a:p>
            <a:endParaRPr lang="en-US" dirty="0">
              <a:cs typeface="Calibri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F27F2-05BC-CC13-E513-DD2B4A033272}"/>
              </a:ext>
            </a:extLst>
          </p:cNvPr>
          <p:cNvCxnSpPr/>
          <p:nvPr/>
        </p:nvCxnSpPr>
        <p:spPr>
          <a:xfrm>
            <a:off x="2029860" y="2735133"/>
            <a:ext cx="1725441" cy="119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2281C-B3D1-C49A-4603-6C3522CD64EC}"/>
              </a:ext>
            </a:extLst>
          </p:cNvPr>
          <p:cNvCxnSpPr>
            <a:cxnSpLocks/>
          </p:cNvCxnSpPr>
          <p:nvPr/>
        </p:nvCxnSpPr>
        <p:spPr>
          <a:xfrm flipH="1">
            <a:off x="2054003" y="2712499"/>
            <a:ext cx="1658293" cy="122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0041F3-CE68-0359-2FE6-FD68736AFDD4}"/>
              </a:ext>
            </a:extLst>
          </p:cNvPr>
          <p:cNvCxnSpPr>
            <a:cxnSpLocks/>
          </p:cNvCxnSpPr>
          <p:nvPr/>
        </p:nvCxnSpPr>
        <p:spPr>
          <a:xfrm>
            <a:off x="1562097" y="2652143"/>
            <a:ext cx="24143" cy="136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6C18EC-BD21-D2B6-5ABD-74814BFD1972}"/>
              </a:ext>
            </a:extLst>
          </p:cNvPr>
          <p:cNvCxnSpPr>
            <a:cxnSpLocks/>
          </p:cNvCxnSpPr>
          <p:nvPr/>
        </p:nvCxnSpPr>
        <p:spPr>
          <a:xfrm>
            <a:off x="4146106" y="2652142"/>
            <a:ext cx="24143" cy="1367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0B0163-922D-49D9-8CAF-9DA8382871E2}"/>
              </a:ext>
            </a:extLst>
          </p:cNvPr>
          <p:cNvCxnSpPr>
            <a:cxnSpLocks/>
          </p:cNvCxnSpPr>
          <p:nvPr/>
        </p:nvCxnSpPr>
        <p:spPr>
          <a:xfrm>
            <a:off x="2146799" y="4251587"/>
            <a:ext cx="1699033" cy="1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9919BC-BD0F-11EB-C7E6-AD0A86E914F6}"/>
              </a:ext>
            </a:extLst>
          </p:cNvPr>
          <p:cNvCxnSpPr>
            <a:cxnSpLocks/>
          </p:cNvCxnSpPr>
          <p:nvPr/>
        </p:nvCxnSpPr>
        <p:spPr>
          <a:xfrm>
            <a:off x="2022313" y="2463527"/>
            <a:ext cx="1699033" cy="1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A1E4E-B259-0EC5-1768-ED25881CD1FA}"/>
              </a:ext>
            </a:extLst>
          </p:cNvPr>
          <p:cNvSpPr/>
          <p:nvPr/>
        </p:nvSpPr>
        <p:spPr>
          <a:xfrm>
            <a:off x="5408762" y="1433423"/>
            <a:ext cx="6502160" cy="52405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1A661E5-51A0-7203-C1A8-3AC63C468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6" r="-92" b="6979"/>
          <a:stretch/>
        </p:blipFill>
        <p:spPr>
          <a:xfrm>
            <a:off x="7017588" y="1562012"/>
            <a:ext cx="3702854" cy="29216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81A0B0-3931-286D-460D-4B507DC93F6B}"/>
                  </a:ext>
                </a:extLst>
              </p14:cNvPr>
              <p14:cNvContentPartPr/>
              <p14:nvPr/>
            </p14:nvContentPartPr>
            <p14:xfrm>
              <a:off x="3502867" y="2001621"/>
              <a:ext cx="1190625" cy="86677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81A0B0-3931-286D-460D-4B507DC93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4941" y="1983961"/>
                <a:ext cx="1226118" cy="902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CBB23B-5385-E278-BE74-1C971205BCD8}"/>
                  </a:ext>
                </a:extLst>
              </p14:cNvPr>
              <p14:cNvContentPartPr/>
              <p14:nvPr/>
            </p14:nvContentPartPr>
            <p14:xfrm>
              <a:off x="6320732" y="5320761"/>
              <a:ext cx="161925" cy="95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CBB23B-5385-E278-BE74-1C971205BC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3332" y="5301314"/>
                <a:ext cx="197080" cy="4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FA67B2-A02E-9E6B-9715-501A87945A76}"/>
                  </a:ext>
                </a:extLst>
              </p14:cNvPr>
              <p14:cNvContentPartPr/>
              <p14:nvPr/>
            </p14:nvContentPartPr>
            <p14:xfrm>
              <a:off x="6543531" y="5226213"/>
              <a:ext cx="161925" cy="20955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FA67B2-A02E-9E6B-9715-501A87945A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26093" y="5208356"/>
                <a:ext cx="197157" cy="245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5685CC-D091-3438-EFA8-B62EBB9363C2}"/>
                  </a:ext>
                </a:extLst>
              </p14:cNvPr>
              <p14:cNvContentPartPr/>
              <p14:nvPr/>
            </p14:nvContentPartPr>
            <p14:xfrm>
              <a:off x="6144218" y="5102303"/>
              <a:ext cx="171450" cy="4667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5685CC-D091-3438-EFA8-B62EBB9363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6433" y="5084859"/>
                <a:ext cx="206665" cy="501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F0ED59-DB98-6AD4-140A-D34C2EF54446}"/>
                  </a:ext>
                </a:extLst>
              </p14:cNvPr>
              <p14:cNvContentPartPr/>
              <p14:nvPr/>
            </p14:nvContentPartPr>
            <p14:xfrm>
              <a:off x="6741083" y="5405140"/>
              <a:ext cx="47625" cy="1333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F0ED59-DB98-6AD4-140A-D34C2EF544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2852" y="5387669"/>
                <a:ext cx="84460" cy="168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C16DC4-343C-1D33-CD0D-1067B0C01862}"/>
                  </a:ext>
                </a:extLst>
              </p14:cNvPr>
              <p14:cNvContentPartPr/>
              <p14:nvPr/>
            </p14:nvContentPartPr>
            <p14:xfrm>
              <a:off x="6927536" y="5201449"/>
              <a:ext cx="104775" cy="2000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C16DC4-343C-1D33-CD0D-1067B0C018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09595" y="5183564"/>
                <a:ext cx="140298" cy="236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581720-9CC6-72EE-2819-EDC70C0F02B8}"/>
                  </a:ext>
                </a:extLst>
              </p14:cNvPr>
              <p14:cNvContentPartPr/>
              <p14:nvPr/>
            </p14:nvContentPartPr>
            <p14:xfrm>
              <a:off x="7052566" y="5065050"/>
              <a:ext cx="152400" cy="44767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581720-9CC6-72EE-2819-EDC70C0F02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34205" y="5047013"/>
                <a:ext cx="188756" cy="483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5E7769-CE89-F0BC-BD54-D170E28A3F80}"/>
                  </a:ext>
                </a:extLst>
              </p14:cNvPr>
              <p14:cNvContentPartPr/>
              <p14:nvPr/>
            </p14:nvContentPartPr>
            <p14:xfrm>
              <a:off x="7758990" y="5248521"/>
              <a:ext cx="142875" cy="17145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5E7769-CE89-F0BC-BD54-D170E28A3F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0900" y="5230662"/>
                <a:ext cx="179424" cy="206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E9B8FC-C839-76A7-3795-28E2D91F87C6}"/>
                  </a:ext>
                </a:extLst>
              </p14:cNvPr>
              <p14:cNvContentPartPr/>
              <p14:nvPr/>
            </p14:nvContentPartPr>
            <p14:xfrm>
              <a:off x="7946803" y="5259582"/>
              <a:ext cx="257175" cy="1809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E9B8FC-C839-76A7-3795-28E2D91F87C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28903" y="5241811"/>
                <a:ext cx="293340" cy="2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0EF6858-4E85-6F3C-0884-9A112752F0A1}"/>
                  </a:ext>
                </a:extLst>
              </p14:cNvPr>
              <p14:cNvContentPartPr/>
              <p14:nvPr/>
            </p14:nvContentPartPr>
            <p14:xfrm>
              <a:off x="8600535" y="5096945"/>
              <a:ext cx="219075" cy="4667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0EF6858-4E85-6F3C-0884-9A112752F0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82850" y="5079420"/>
                <a:ext cx="254806" cy="502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880E2A4-2F16-117F-7EF1-4818375086BA}"/>
                  </a:ext>
                </a:extLst>
              </p14:cNvPr>
              <p14:cNvContentPartPr/>
              <p14:nvPr/>
            </p14:nvContentPartPr>
            <p14:xfrm>
              <a:off x="8838159" y="5234456"/>
              <a:ext cx="152400" cy="17145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880E2A4-2F16-117F-7EF1-4818375086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19798" y="5216332"/>
                <a:ext cx="188756" cy="20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D2D09F-E0A3-9CAC-C989-F4708D4930F7}"/>
                  </a:ext>
                </a:extLst>
              </p14:cNvPr>
              <p14:cNvContentPartPr/>
              <p14:nvPr/>
            </p14:nvContentPartPr>
            <p14:xfrm>
              <a:off x="8848184" y="5252356"/>
              <a:ext cx="104775" cy="1714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D2D09F-E0A3-9CAC-C989-F4708D4930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30951" y="5234039"/>
                <a:ext cx="138896" cy="207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26D587-5B10-7BDA-F1E6-EA01B00F024C}"/>
                  </a:ext>
                </a:extLst>
              </p14:cNvPr>
              <p14:cNvContentPartPr/>
              <p14:nvPr/>
            </p14:nvContentPartPr>
            <p14:xfrm>
              <a:off x="9158402" y="5076301"/>
              <a:ext cx="19050" cy="54292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26D587-5B10-7BDA-F1E6-EA01B00F024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36177" y="5058554"/>
                <a:ext cx="63954" cy="578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C18F5D-3260-2FB7-1EFE-D632DC2D432E}"/>
                  </a:ext>
                </a:extLst>
              </p14:cNvPr>
              <p14:cNvContentPartPr/>
              <p14:nvPr/>
            </p14:nvContentPartPr>
            <p14:xfrm>
              <a:off x="9377791" y="5313085"/>
              <a:ext cx="104775" cy="95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C18F5D-3260-2FB7-1EFE-D632DC2D43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60328" y="5291870"/>
                <a:ext cx="139351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AFF697-49BA-C77E-4E8D-7C819F3E19EC}"/>
                  </a:ext>
                </a:extLst>
              </p14:cNvPr>
              <p14:cNvContentPartPr/>
              <p14:nvPr/>
            </p14:nvContentPartPr>
            <p14:xfrm>
              <a:off x="9571096" y="5207287"/>
              <a:ext cx="152400" cy="2381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AFF697-49BA-C77E-4E8D-7C819F3E19E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53607" y="5189463"/>
                <a:ext cx="187734" cy="273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213847-A63A-4091-C1DE-C54E49213733}"/>
                  </a:ext>
                </a:extLst>
              </p14:cNvPr>
              <p14:cNvContentPartPr/>
              <p14:nvPr/>
            </p14:nvContentPartPr>
            <p14:xfrm>
              <a:off x="9864581" y="5214688"/>
              <a:ext cx="123825" cy="14287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213847-A63A-4091-C1DE-C54E492137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46318" y="5197402"/>
                <a:ext cx="159986" cy="1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0251312-1E8C-C70B-BFEF-3E9072D1F7A7}"/>
                  </a:ext>
                </a:extLst>
              </p14:cNvPr>
              <p14:cNvContentPartPr/>
              <p14:nvPr/>
            </p14:nvContentPartPr>
            <p14:xfrm>
              <a:off x="9811258" y="5406738"/>
              <a:ext cx="219075" cy="1905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0251312-1E8C-C70B-BFEF-3E9072D1F7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93562" y="5388766"/>
                <a:ext cx="254113" cy="5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9DA9C0-25E9-DD41-3711-E6910BEDA9F4}"/>
                  </a:ext>
                </a:extLst>
              </p14:cNvPr>
              <p14:cNvContentPartPr/>
              <p14:nvPr/>
            </p14:nvContentPartPr>
            <p14:xfrm>
              <a:off x="10195071" y="5269296"/>
              <a:ext cx="142875" cy="13335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9DA9C0-25E9-DD41-3711-E6910BEDA9F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176754" y="5252146"/>
                <a:ext cx="179143" cy="1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DC392D-E4AA-3801-8CA3-629F68C13FCD}"/>
                  </a:ext>
                </a:extLst>
              </p14:cNvPr>
              <p14:cNvContentPartPr/>
              <p14:nvPr/>
            </p14:nvContentPartPr>
            <p14:xfrm>
              <a:off x="10202785" y="5242127"/>
              <a:ext cx="133350" cy="1905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DC392D-E4AA-3801-8CA3-629F68C13FC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185193" y="5224586"/>
                <a:ext cx="168183" cy="22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21D96D8-68FC-D40E-FEF4-DDEE4E087E6B}"/>
                  </a:ext>
                </a:extLst>
              </p14:cNvPr>
              <p14:cNvContentPartPr/>
              <p14:nvPr/>
            </p14:nvContentPartPr>
            <p14:xfrm>
              <a:off x="10469780" y="5224668"/>
              <a:ext cx="161925" cy="18097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21D96D8-68FC-D40E-FEF4-DDEE4E087E6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452456" y="5207108"/>
                <a:ext cx="196926" cy="216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B3FF1E9-5627-C241-787D-F3B6BFE5D28B}"/>
                  </a:ext>
                </a:extLst>
              </p14:cNvPr>
              <p14:cNvContentPartPr/>
              <p14:nvPr/>
            </p14:nvContentPartPr>
            <p14:xfrm>
              <a:off x="10775334" y="5228138"/>
              <a:ext cx="133350" cy="20002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B3FF1E9-5627-C241-787D-F3B6BFE5D28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758048" y="5210279"/>
                <a:ext cx="168275" cy="23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BA9A247-43E4-4373-B507-B5E89CAA0A58}"/>
                  </a:ext>
                </a:extLst>
              </p14:cNvPr>
              <p14:cNvContentPartPr/>
              <p14:nvPr/>
            </p14:nvContentPartPr>
            <p14:xfrm>
              <a:off x="10962051" y="5107267"/>
              <a:ext cx="238125" cy="457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BA9A247-43E4-4373-B507-B5E89CAA0A5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943846" y="5089366"/>
                <a:ext cx="274171" cy="492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963CA08-4E49-78F1-2BAC-DBAED16E36A4}"/>
                  </a:ext>
                </a:extLst>
              </p14:cNvPr>
              <p14:cNvContentPartPr/>
              <p14:nvPr/>
            </p14:nvContentPartPr>
            <p14:xfrm>
              <a:off x="5576072" y="4732960"/>
              <a:ext cx="95250" cy="257175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963CA08-4E49-78F1-2BAC-DBAED16E36A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558913" y="4714721"/>
                <a:ext cx="129918" cy="293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C3CB49C-91E6-7744-3114-3C09D6ED4C61}"/>
                  </a:ext>
                </a:extLst>
              </p14:cNvPr>
              <p14:cNvContentPartPr/>
              <p14:nvPr/>
            </p14:nvContentPartPr>
            <p14:xfrm>
              <a:off x="5581974" y="4699994"/>
              <a:ext cx="209550" cy="40005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C3CB49C-91E6-7744-3114-3C09D6ED4C6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64125" y="4682135"/>
                <a:ext cx="244891" cy="435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F39F360-FD1E-E4F2-4D84-68814EEBD3FC}"/>
                  </a:ext>
                </a:extLst>
              </p14:cNvPr>
              <p14:cNvContentPartPr/>
              <p14:nvPr/>
            </p14:nvContentPartPr>
            <p14:xfrm>
              <a:off x="5892478" y="4786344"/>
              <a:ext cx="161925" cy="18097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F39F360-FD1E-E4F2-4D84-68814EEBD3F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74486" y="4769024"/>
                <a:ext cx="197549" cy="21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F41D0ED-C981-EA78-9233-F61923033AAD}"/>
                  </a:ext>
                </a:extLst>
              </p14:cNvPr>
              <p14:cNvContentPartPr/>
              <p14:nvPr/>
            </p14:nvContentPartPr>
            <p14:xfrm>
              <a:off x="6072339" y="4757746"/>
              <a:ext cx="304800" cy="152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F41D0ED-C981-EA78-9233-F61923033AA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54239" y="4740339"/>
                <a:ext cx="340638" cy="187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C56E1D1-42AD-7A43-967D-A78D0FF027E5}"/>
                  </a:ext>
                </a:extLst>
              </p14:cNvPr>
              <p14:cNvContentPartPr/>
              <p14:nvPr/>
            </p14:nvContentPartPr>
            <p14:xfrm>
              <a:off x="6448767" y="4709665"/>
              <a:ext cx="171450" cy="17145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C56E1D1-42AD-7A43-967D-A78D0FF027E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431155" y="4691731"/>
                <a:ext cx="207034" cy="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ECAF878-E0A7-5E21-6254-F41C7CC65409}"/>
                  </a:ext>
                </a:extLst>
              </p14:cNvPr>
              <p14:cNvContentPartPr/>
              <p14:nvPr/>
            </p14:nvContentPartPr>
            <p14:xfrm>
              <a:off x="6625571" y="4726560"/>
              <a:ext cx="57150" cy="152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ECAF878-E0A7-5E21-6254-F41C7CC6540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607504" y="4708020"/>
                <a:ext cx="93652" cy="189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2A07D83-8E43-D131-2041-E86F0312A1DD}"/>
                  </a:ext>
                </a:extLst>
              </p14:cNvPr>
              <p14:cNvContentPartPr/>
              <p14:nvPr/>
            </p14:nvContentPartPr>
            <p14:xfrm>
              <a:off x="6728198" y="4698136"/>
              <a:ext cx="228600" cy="180975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2A07D83-8E43-D131-2041-E86F0312A1D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09939" y="4680850"/>
                <a:ext cx="264752" cy="21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0A8250A-38E4-28D6-69EF-1D0A40FC77FF}"/>
                  </a:ext>
                </a:extLst>
              </p14:cNvPr>
              <p14:cNvContentPartPr/>
              <p14:nvPr/>
            </p14:nvContentPartPr>
            <p14:xfrm>
              <a:off x="6569395" y="4479620"/>
              <a:ext cx="9525" cy="28575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0A8250A-38E4-28D6-69EF-1D0A40FC77F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54032" y="4461981"/>
                <a:ext cx="39944" cy="6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4CF824-F904-ED1C-5ACC-1561AC016FC3}"/>
                  </a:ext>
                </a:extLst>
              </p14:cNvPr>
              <p14:cNvContentPartPr/>
              <p14:nvPr/>
            </p14:nvContentPartPr>
            <p14:xfrm>
              <a:off x="5558062" y="5841925"/>
              <a:ext cx="57150" cy="314325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4CF824-F904-ED1C-5ACC-1561AC016FC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40951" y="5824181"/>
                <a:ext cx="91029" cy="350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D02217E-5665-FBF4-87A3-980EC6B4FFDA}"/>
                  </a:ext>
                </a:extLst>
              </p14:cNvPr>
              <p14:cNvContentPartPr/>
              <p14:nvPr/>
            </p14:nvContentPartPr>
            <p14:xfrm>
              <a:off x="5528622" y="5849013"/>
              <a:ext cx="295275" cy="24765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D02217E-5665-FBF4-87A3-980EC6B4FFD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10760" y="5830883"/>
                <a:ext cx="331364" cy="283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2396F1D-9A2F-33C1-9C71-0716B1B06D35}"/>
                  </a:ext>
                </a:extLst>
              </p14:cNvPr>
              <p14:cNvContentPartPr/>
              <p14:nvPr/>
            </p14:nvContentPartPr>
            <p14:xfrm>
              <a:off x="5769564" y="5925808"/>
              <a:ext cx="171450" cy="180975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2396F1D-9A2F-33C1-9C71-0716B1B06D3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751363" y="5907929"/>
                <a:ext cx="207487" cy="21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77CA270-E5C6-C96E-D174-154524BA8FED}"/>
                  </a:ext>
                </a:extLst>
              </p14:cNvPr>
              <p14:cNvContentPartPr/>
              <p14:nvPr/>
            </p14:nvContentPartPr>
            <p14:xfrm>
              <a:off x="5957479" y="5952588"/>
              <a:ext cx="200025" cy="1143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77CA270-E5C6-C96E-D174-154524BA8FE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939128" y="5935086"/>
                <a:ext cx="236360" cy="14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630D46B-7A80-CEF3-D032-98BF793BE063}"/>
                  </a:ext>
                </a:extLst>
              </p14:cNvPr>
              <p14:cNvContentPartPr/>
              <p14:nvPr/>
            </p14:nvContentPartPr>
            <p14:xfrm>
              <a:off x="6178855" y="5854382"/>
              <a:ext cx="400050" cy="333375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630D46B-7A80-CEF3-D032-98BF793BE06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161306" y="5836593"/>
                <a:ext cx="435507" cy="368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68EDEF2-020E-C6E1-B479-139D734B0C44}"/>
                  </a:ext>
                </a:extLst>
              </p14:cNvPr>
              <p14:cNvContentPartPr/>
              <p14:nvPr/>
            </p14:nvContentPartPr>
            <p14:xfrm>
              <a:off x="5620035" y="5303497"/>
              <a:ext cx="123825" cy="142875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68EDEF2-020E-C6E1-B479-139D734B0C4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01932" y="5285951"/>
                <a:ext cx="159669" cy="17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61AFD6C-8060-C67B-A4E4-C508859923FA}"/>
                  </a:ext>
                </a:extLst>
              </p14:cNvPr>
              <p14:cNvContentPartPr/>
              <p14:nvPr/>
            </p14:nvContentPartPr>
            <p14:xfrm>
              <a:off x="5595275" y="5265141"/>
              <a:ext cx="152400" cy="228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61AFD6C-8060-C67B-A4E4-C508859923F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77798" y="5247529"/>
                <a:ext cx="187005" cy="263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8D081AC-002B-666D-DC12-AF828196FEEC}"/>
                  </a:ext>
                </a:extLst>
              </p14:cNvPr>
              <p14:cNvContentPartPr/>
              <p14:nvPr/>
            </p14:nvContentPartPr>
            <p14:xfrm>
              <a:off x="5876398" y="5258573"/>
              <a:ext cx="114300" cy="12382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8D081AC-002B-666D-DC12-AF828196FEE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58813" y="5240353"/>
                <a:ext cx="149118" cy="160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813DED5-82CF-9CBC-27A6-EC6E01826427}"/>
                  </a:ext>
                </a:extLst>
              </p14:cNvPr>
              <p14:cNvContentPartPr/>
              <p14:nvPr/>
            </p14:nvContentPartPr>
            <p14:xfrm>
              <a:off x="5862683" y="5320118"/>
              <a:ext cx="133350" cy="1905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813DED5-82CF-9CBC-27A6-EC6E0182642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844614" y="5304999"/>
                <a:ext cx="169127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ED4AAE5-1DAC-9BB6-E2AD-59231658C490}"/>
                  </a:ext>
                </a:extLst>
              </p14:cNvPr>
              <p14:cNvContentPartPr/>
              <p14:nvPr/>
            </p14:nvContentPartPr>
            <p14:xfrm>
              <a:off x="6656013" y="6229283"/>
              <a:ext cx="152400" cy="314325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ED4AAE5-1DAC-9BB6-E2AD-59231658C49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637999" y="6211177"/>
                <a:ext cx="188068" cy="350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97D9322-19FF-63D8-C19C-A9E820067AD1}"/>
                  </a:ext>
                </a:extLst>
              </p14:cNvPr>
              <p14:cNvContentPartPr/>
              <p14:nvPr/>
            </p14:nvContentPartPr>
            <p14:xfrm>
              <a:off x="6900206" y="6286275"/>
              <a:ext cx="133350" cy="17145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97D9322-19FF-63D8-C19C-A9E820067AD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882331" y="6268074"/>
                <a:ext cx="168743" cy="20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09F3688-4AD5-1DA6-BBDA-62DBB8EF44C1}"/>
                  </a:ext>
                </a:extLst>
              </p14:cNvPr>
              <p14:cNvContentPartPr/>
              <p14:nvPr/>
            </p14:nvContentPartPr>
            <p14:xfrm>
              <a:off x="6858839" y="6371069"/>
              <a:ext cx="152400" cy="9525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09F3688-4AD5-1DA6-BBDA-62DBB8EF44C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841185" y="6346505"/>
                <a:ext cx="188068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0C6B91-0499-28DB-E5BD-49C9FDD5BFD2}"/>
                  </a:ext>
                </a:extLst>
              </p14:cNvPr>
              <p14:cNvContentPartPr/>
              <p14:nvPr/>
            </p14:nvContentPartPr>
            <p14:xfrm>
              <a:off x="7254253" y="6072463"/>
              <a:ext cx="114300" cy="466725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0C6B91-0499-28DB-E5BD-49C9FDD5BFD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236168" y="6054581"/>
                <a:ext cx="150109" cy="502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A6BC98-8E72-FA64-295B-0ABEDA475D25}"/>
                  </a:ext>
                </a:extLst>
              </p14:cNvPr>
              <p14:cNvContentPartPr/>
              <p14:nvPr/>
            </p14:nvContentPartPr>
            <p14:xfrm>
              <a:off x="7392346" y="6177432"/>
              <a:ext cx="133350" cy="25717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A6BC98-8E72-FA64-295B-0ABEDA475D2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373722" y="6159832"/>
                <a:ext cx="170226" cy="292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7EB18DF-9E96-416C-0FB2-45A0483464E2}"/>
                  </a:ext>
                </a:extLst>
              </p14:cNvPr>
              <p14:cNvContentPartPr/>
              <p14:nvPr/>
            </p14:nvContentPartPr>
            <p14:xfrm>
              <a:off x="7610090" y="6365636"/>
              <a:ext cx="38100" cy="1905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7EB18DF-9E96-416C-0FB2-45A0483464E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592478" y="6347899"/>
                <a:ext cx="73684" cy="225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904194D-DAA0-E9F6-755E-92C508CEE033}"/>
                  </a:ext>
                </a:extLst>
              </p14:cNvPr>
              <p14:cNvContentPartPr/>
              <p14:nvPr/>
            </p14:nvContentPartPr>
            <p14:xfrm>
              <a:off x="7769321" y="6182874"/>
              <a:ext cx="171450" cy="219075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04194D-DAA0-E9F6-755E-92C508CEE03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751718" y="6165005"/>
                <a:ext cx="206303" cy="25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A710CCC-AB27-BD28-7ECC-045573BBD69B}"/>
                  </a:ext>
                </a:extLst>
              </p14:cNvPr>
              <p14:cNvContentPartPr/>
              <p14:nvPr/>
            </p14:nvContentPartPr>
            <p14:xfrm>
              <a:off x="7976809" y="6068138"/>
              <a:ext cx="161925" cy="485775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A710CCC-AB27-BD28-7ECC-045573BBD69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59170" y="6050093"/>
                <a:ext cx="196850" cy="5215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0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Domain and Range</vt:lpstr>
      <vt:lpstr>Domain and Range</vt:lpstr>
      <vt:lpstr>Domain and Range</vt:lpstr>
      <vt:lpstr>Domain and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158</cp:revision>
  <dcterms:created xsi:type="dcterms:W3CDTF">2022-09-05T02:02:05Z</dcterms:created>
  <dcterms:modified xsi:type="dcterms:W3CDTF">2022-09-05T03:07:00Z</dcterms:modified>
</cp:coreProperties>
</file>