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6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5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5B01-B9CE-4BFA-B4F6-952DF055DB8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4641-DAFC-4D0C-8CEC-891922808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8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" y="1030778"/>
            <a:ext cx="11629877" cy="5503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6023" r="8973" b="19874"/>
          <a:stretch/>
        </p:blipFill>
        <p:spPr>
          <a:xfrm>
            <a:off x="66502" y="191193"/>
            <a:ext cx="1862051" cy="8502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V="1">
            <a:off x="2635135" y="2419004"/>
            <a:ext cx="2269374" cy="302583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6708370" y="5020887"/>
            <a:ext cx="1346662" cy="3574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6849687" y="2626822"/>
            <a:ext cx="1205345" cy="20366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6849687" y="2976465"/>
            <a:ext cx="3833864" cy="17821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9535889" y="1954256"/>
            <a:ext cx="1810135" cy="26270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849687" y="1371600"/>
            <a:ext cx="1200438" cy="9929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2020-07-30T05:35:15Z</dcterms:created>
  <dcterms:modified xsi:type="dcterms:W3CDTF">2020-07-30T05:52:00Z</dcterms:modified>
</cp:coreProperties>
</file>