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334" r:id="rId2"/>
    <p:sldId id="335" r:id="rId3"/>
    <p:sldId id="336" r:id="rId4"/>
    <p:sldId id="337" r:id="rId5"/>
    <p:sldId id="338" r:id="rId6"/>
    <p:sldId id="340" r:id="rId7"/>
    <p:sldId id="341" r:id="rId8"/>
    <p:sldId id="33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성언" initials="박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94660"/>
  </p:normalViewPr>
  <p:slideViewPr>
    <p:cSldViewPr snapToGrid="0">
      <p:cViewPr varScale="1">
        <p:scale>
          <a:sx n="77" d="100"/>
          <a:sy n="77" d="100"/>
        </p:scale>
        <p:origin x="612" y="9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12319-5C40-4E18-832C-A4393DEC7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4ECB0D-A45D-4C4E-904D-638369D17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15AA7C-C2F1-448C-9ECE-AA518801C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D54C-C3B9-4536-85E9-36D4F43FB436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961060-E4A3-4688-B741-25700B68A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51C1CC-E64A-4583-9A67-541506C1B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DB31E-727D-49B3-B9AB-88C203F83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246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0FF0E-DBDE-44AB-B339-520FC2149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25C945-5A09-479B-A809-440D50572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B750C-20B1-47F3-A0D5-B36C9797B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D54C-C3B9-4536-85E9-36D4F43FB436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E2575C-2C1B-4636-99D7-2028D2161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509B95-F206-4D78-8313-DE8E8F698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DB31E-727D-49B3-B9AB-88C203F83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84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9D71F9-7255-449B-846C-C5D87F2E36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92562F-8687-4DCE-BDCD-541F0D889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8263A9-CA70-49C0-BD38-410E091A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D54C-C3B9-4536-85E9-36D4F43FB436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149036-851C-4E46-94CB-B16F03D69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F99DCA-86EE-4135-9E82-567D23A2B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DB31E-727D-49B3-B9AB-88C203F83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9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D189C-4362-443D-9CBD-4DFEE367D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31A8EB-63EB-4BB8-BBFB-5DE143D59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A261F2-FE7F-457D-9D27-CAA76F7FE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D54C-C3B9-4536-85E9-36D4F43FB436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1FF798-E71C-4DDF-A076-E058B981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6674AE-7CB9-4641-929E-16F071BAD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DB31E-727D-49B3-B9AB-88C203F83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782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D7CDB-70C1-464C-87DB-95ECA81EE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286C9A-9D1D-4F9E-A221-777B2D6BA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9F711B-A30C-47E8-B2BC-C131DE23C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D54C-C3B9-4536-85E9-36D4F43FB436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FDB1B6-19C5-45D6-BB25-D2F76DD2F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765194-295B-4AF7-8065-50EA80475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DB31E-727D-49B3-B9AB-88C203F83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771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FA5A9-066F-4477-86CF-884B0C69C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924735-AA3B-470D-82C8-BA1D0A2499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607CE5-960F-4589-A833-206E28D4B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C984CA-8C60-42E4-82C0-3EDFC1100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D54C-C3B9-4536-85E9-36D4F43FB436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F9B1C4-0667-41D5-9E63-E0A8B5A44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510968-072C-4C9C-8ED1-79A713C6D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DB31E-727D-49B3-B9AB-88C203F83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1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E160B-3D3F-4142-8D07-F21C8F657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206057-5BF0-45C6-8059-19E81F41F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CBADE7-CC69-4134-84C3-5DBB274DC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C5BBC8-0D12-480D-A776-7B12CC29C5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8B778E-7960-4631-BFEC-68BA34AB94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785A60-DA32-4F6C-AAF5-2FC75AC5C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D54C-C3B9-4536-85E9-36D4F43FB436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CE87DB-FE05-43FC-A99C-ECA7CB3C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ABCA54-D8B6-478A-BD71-208583419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DB31E-727D-49B3-B9AB-88C203F83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555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41160-50D4-49D8-9D50-2D44B22A9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04F1BC-A040-4C84-8735-D2FB14B83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D54C-C3B9-4536-85E9-36D4F43FB436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69038C-A57A-46D0-8F8A-7EC2B8014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FE45B0-A377-42CB-9599-FF31291C9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DB31E-727D-49B3-B9AB-88C203F83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42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CF9300-A0DA-4647-9951-7AF93EDB1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D54C-C3B9-4536-85E9-36D4F43FB436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FC3A5E-8FA6-4AEA-9135-C6BAC68B8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13078F-371D-4DC8-AD4F-221BA01D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DB31E-727D-49B3-B9AB-88C203F83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414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E496F-CFB8-4DA8-8A11-13A01F5F4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E33C1C-4B55-420C-9A77-4326623EE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CE51F1-19FA-4DD7-AB43-F8068B5BB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0975E0-5BA2-4BF5-8AD3-CE9AC4ABA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D54C-C3B9-4536-85E9-36D4F43FB436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F5586C-5616-4CFD-8EE4-9DB860765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91B5DA-5433-420F-91A9-8350D798A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DB31E-727D-49B3-B9AB-88C203F83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862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D93C4-E19D-4004-83D4-FEE97D64B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31F838-2FF1-4D15-BF30-451A1157BC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11C1D7-3BF2-4E7B-898B-24E6DB92A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F3EA23-BBC8-4F2D-89FC-F269146F7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D54C-C3B9-4536-85E9-36D4F43FB436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F9199B-231D-45B5-9B5E-842BF7144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21D7AB-B953-47B0-B927-DF1663C95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DB31E-727D-49B3-B9AB-88C203F83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78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86DE2E-CDFD-4EF7-AF43-F70B26EA8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AAA990-D856-49EA-85E2-D7B025660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4E34B8-ED36-48D7-A685-B96BB9934F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ED54C-C3B9-4536-85E9-36D4F43FB436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F05BAA-4564-40B2-A201-40336EFC1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159345-FE6A-428B-AD4B-983FF1435E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DB31E-727D-49B3-B9AB-88C203F83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58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04207" cy="83958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731" y="2383027"/>
            <a:ext cx="1754136" cy="5619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599" y="5386839"/>
            <a:ext cx="1066800" cy="5715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112" y="2711876"/>
            <a:ext cx="3819525" cy="5619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761" y="5386839"/>
            <a:ext cx="1466850" cy="5715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7" y="5413847"/>
            <a:ext cx="1905000" cy="5619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661" y="5413846"/>
            <a:ext cx="1905000" cy="56197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7" y="3465675"/>
            <a:ext cx="1628775" cy="561975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2" y="2386631"/>
            <a:ext cx="2162175" cy="571500"/>
          </a:xfrm>
          <a:prstGeom prst="rect">
            <a:avLst/>
          </a:prstGeom>
        </p:spPr>
      </p:pic>
      <p:cxnSp>
        <p:nvCxnSpPr>
          <p:cNvPr id="59" name="직선 화살표 연결선 58"/>
          <p:cNvCxnSpPr>
            <a:stCxn id="51" idx="3"/>
            <a:endCxn id="7" idx="1"/>
          </p:cNvCxnSpPr>
          <p:nvPr/>
        </p:nvCxnSpPr>
        <p:spPr>
          <a:xfrm flipV="1">
            <a:off x="2236587" y="2664015"/>
            <a:ext cx="386144" cy="8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0" name="그림 5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3" y="1246933"/>
            <a:ext cx="1752600" cy="571500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712" y="5404321"/>
            <a:ext cx="1533525" cy="571500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825" y="5404321"/>
            <a:ext cx="1533525" cy="571500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051" y="4067145"/>
            <a:ext cx="1400175" cy="561975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740" y="1629228"/>
            <a:ext cx="1752600" cy="561975"/>
          </a:xfrm>
          <a:prstGeom prst="rect">
            <a:avLst/>
          </a:prstGeom>
        </p:spPr>
      </p:pic>
      <p:pic>
        <p:nvPicPr>
          <p:cNvPr id="127" name="그림 12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610" y="2711876"/>
            <a:ext cx="2162175" cy="571500"/>
          </a:xfrm>
          <a:prstGeom prst="rect">
            <a:avLst/>
          </a:prstGeom>
        </p:spPr>
      </p:pic>
      <p:cxnSp>
        <p:nvCxnSpPr>
          <p:cNvPr id="131" name="직선 화살표 연결선 130"/>
          <p:cNvCxnSpPr>
            <a:stCxn id="10" idx="3"/>
            <a:endCxn id="127" idx="1"/>
          </p:cNvCxnSpPr>
          <p:nvPr/>
        </p:nvCxnSpPr>
        <p:spPr>
          <a:xfrm>
            <a:off x="8633637" y="2992864"/>
            <a:ext cx="496973" cy="4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꺾인 연결선 173"/>
          <p:cNvCxnSpPr>
            <a:stCxn id="7" idx="3"/>
            <a:endCxn id="83" idx="1"/>
          </p:cNvCxnSpPr>
          <p:nvPr/>
        </p:nvCxnSpPr>
        <p:spPr>
          <a:xfrm flipV="1">
            <a:off x="4376867" y="1910216"/>
            <a:ext cx="426873" cy="753799"/>
          </a:xfrm>
          <a:prstGeom prst="bentConnector3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6" name="꺾인 연결선 175"/>
          <p:cNvCxnSpPr>
            <a:stCxn id="7" idx="3"/>
            <a:endCxn id="10" idx="1"/>
          </p:cNvCxnSpPr>
          <p:nvPr/>
        </p:nvCxnSpPr>
        <p:spPr>
          <a:xfrm>
            <a:off x="4376867" y="2664015"/>
            <a:ext cx="437245" cy="328849"/>
          </a:xfrm>
          <a:prstGeom prst="bentConnector3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2" name="꺾인 연결선 191"/>
          <p:cNvCxnSpPr>
            <a:stCxn id="14" idx="2"/>
            <a:endCxn id="12" idx="0"/>
          </p:cNvCxnSpPr>
          <p:nvPr/>
        </p:nvCxnSpPr>
        <p:spPr>
          <a:xfrm rot="16200000" flipH="1">
            <a:off x="270263" y="4651692"/>
            <a:ext cx="1386197" cy="138112"/>
          </a:xfrm>
          <a:prstGeom prst="bentConnector3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4" name="꺾인 연결선 193"/>
          <p:cNvCxnSpPr>
            <a:stCxn id="14" idx="2"/>
            <a:endCxn id="13" idx="0"/>
          </p:cNvCxnSpPr>
          <p:nvPr/>
        </p:nvCxnSpPr>
        <p:spPr>
          <a:xfrm rot="16200000" flipH="1">
            <a:off x="1290135" y="3631820"/>
            <a:ext cx="1386196" cy="2177856"/>
          </a:xfrm>
          <a:prstGeom prst="bentConnector3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7" name="꺾인 연결선 206"/>
          <p:cNvCxnSpPr>
            <a:stCxn id="10" idx="1"/>
            <a:endCxn id="14" idx="3"/>
          </p:cNvCxnSpPr>
          <p:nvPr/>
        </p:nvCxnSpPr>
        <p:spPr>
          <a:xfrm rot="10800000" flipV="1">
            <a:off x="1708692" y="2992863"/>
            <a:ext cx="3105420" cy="753799"/>
          </a:xfrm>
          <a:prstGeom prst="bentConnector3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6" name="직선 화살표 연결선 215"/>
          <p:cNvCxnSpPr>
            <a:stCxn id="9" idx="3"/>
            <a:endCxn id="11" idx="1"/>
          </p:cNvCxnSpPr>
          <p:nvPr/>
        </p:nvCxnSpPr>
        <p:spPr>
          <a:xfrm>
            <a:off x="9558399" y="5672589"/>
            <a:ext cx="39136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1" name="직선 화살표 연결선 240"/>
          <p:cNvCxnSpPr>
            <a:stCxn id="72" idx="3"/>
            <a:endCxn id="9" idx="1"/>
          </p:cNvCxnSpPr>
          <p:nvPr/>
        </p:nvCxnSpPr>
        <p:spPr>
          <a:xfrm flipV="1">
            <a:off x="8100237" y="5672589"/>
            <a:ext cx="391362" cy="1748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4" name="직선 화살표 연결선 243"/>
          <p:cNvCxnSpPr>
            <a:stCxn id="76" idx="3"/>
            <a:endCxn id="72" idx="1"/>
          </p:cNvCxnSpPr>
          <p:nvPr/>
        </p:nvCxnSpPr>
        <p:spPr>
          <a:xfrm>
            <a:off x="6175350" y="5690071"/>
            <a:ext cx="39136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6" name="꺾인 연결선 245"/>
          <p:cNvCxnSpPr>
            <a:stCxn id="10" idx="2"/>
            <a:endCxn id="76" idx="0"/>
          </p:cNvCxnSpPr>
          <p:nvPr/>
        </p:nvCxnSpPr>
        <p:spPr>
          <a:xfrm rot="5400000">
            <a:off x="5000997" y="3681443"/>
            <a:ext cx="2130470" cy="13152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꺾인 연결선 249"/>
          <p:cNvCxnSpPr>
            <a:stCxn id="10" idx="2"/>
            <a:endCxn id="9" idx="0"/>
          </p:cNvCxnSpPr>
          <p:nvPr/>
        </p:nvCxnSpPr>
        <p:spPr>
          <a:xfrm rot="16200000" flipH="1">
            <a:off x="6817943" y="3179783"/>
            <a:ext cx="2112988" cy="23011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꺾인 연결선 251"/>
          <p:cNvCxnSpPr>
            <a:stCxn id="10" idx="2"/>
            <a:endCxn id="11" idx="0"/>
          </p:cNvCxnSpPr>
          <p:nvPr/>
        </p:nvCxnSpPr>
        <p:spPr>
          <a:xfrm rot="16200000" flipH="1">
            <a:off x="7647036" y="2350689"/>
            <a:ext cx="2112988" cy="39593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꺾인 연결선 253"/>
          <p:cNvCxnSpPr>
            <a:stCxn id="10" idx="2"/>
            <a:endCxn id="79" idx="0"/>
          </p:cNvCxnSpPr>
          <p:nvPr/>
        </p:nvCxnSpPr>
        <p:spPr>
          <a:xfrm rot="5400000">
            <a:off x="5123860" y="2467130"/>
            <a:ext cx="793294" cy="2406736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9" name="꺾인 연결선 258"/>
          <p:cNvCxnSpPr>
            <a:stCxn id="10" idx="3"/>
            <a:endCxn id="72" idx="0"/>
          </p:cNvCxnSpPr>
          <p:nvPr/>
        </p:nvCxnSpPr>
        <p:spPr>
          <a:xfrm flipH="1">
            <a:off x="7333475" y="2992864"/>
            <a:ext cx="1300162" cy="2411457"/>
          </a:xfrm>
          <a:prstGeom prst="bentConnector4">
            <a:avLst>
              <a:gd name="adj1" fmla="val -17582"/>
              <a:gd name="adj2" fmla="val 55826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4" name="꺾인 연결선 313"/>
          <p:cNvCxnSpPr>
            <a:stCxn id="51" idx="0"/>
            <a:endCxn id="60" idx="2"/>
          </p:cNvCxnSpPr>
          <p:nvPr/>
        </p:nvCxnSpPr>
        <p:spPr>
          <a:xfrm rot="16200000" flipV="1">
            <a:off x="774028" y="2005158"/>
            <a:ext cx="568198" cy="194747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9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04207" cy="83958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536" y="2383027"/>
            <a:ext cx="1754136" cy="5619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6468" y="2612898"/>
            <a:ext cx="1066800" cy="5715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288" y="3377762"/>
            <a:ext cx="3819525" cy="5619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6468" y="3553616"/>
            <a:ext cx="1466850" cy="5715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788" y="5644712"/>
            <a:ext cx="1905000" cy="5619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093" y="5644712"/>
            <a:ext cx="1905000" cy="56197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556" y="4511237"/>
            <a:ext cx="1628775" cy="561975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15" y="2367890"/>
            <a:ext cx="2162175" cy="571500"/>
          </a:xfrm>
          <a:prstGeom prst="rect">
            <a:avLst/>
          </a:prstGeom>
        </p:spPr>
      </p:pic>
      <p:cxnSp>
        <p:nvCxnSpPr>
          <p:cNvPr id="59" name="직선 화살표 연결선 58"/>
          <p:cNvCxnSpPr>
            <a:stCxn id="51" idx="3"/>
            <a:endCxn id="7" idx="1"/>
          </p:cNvCxnSpPr>
          <p:nvPr/>
        </p:nvCxnSpPr>
        <p:spPr>
          <a:xfrm>
            <a:off x="2958090" y="2653640"/>
            <a:ext cx="629446" cy="10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0" name="그림 5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731" y="1289371"/>
            <a:ext cx="1752600" cy="571500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414" y="1660999"/>
            <a:ext cx="1533525" cy="571500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6468" y="761089"/>
            <a:ext cx="1533525" cy="571500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6468" y="4599468"/>
            <a:ext cx="1400175" cy="561975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41" y="3377762"/>
            <a:ext cx="1752600" cy="561975"/>
          </a:xfrm>
          <a:prstGeom prst="rect">
            <a:avLst/>
          </a:prstGeom>
        </p:spPr>
      </p:pic>
      <p:pic>
        <p:nvPicPr>
          <p:cNvPr id="127" name="그림 12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6468" y="5662400"/>
            <a:ext cx="2162175" cy="571500"/>
          </a:xfrm>
          <a:prstGeom prst="rect">
            <a:avLst/>
          </a:prstGeom>
        </p:spPr>
      </p:pic>
      <p:cxnSp>
        <p:nvCxnSpPr>
          <p:cNvPr id="4" name="꺾인 연결선 3"/>
          <p:cNvCxnSpPr>
            <a:stCxn id="51" idx="3"/>
            <a:endCxn id="60" idx="1"/>
          </p:cNvCxnSpPr>
          <p:nvPr/>
        </p:nvCxnSpPr>
        <p:spPr>
          <a:xfrm flipH="1" flipV="1">
            <a:off x="2622731" y="1575121"/>
            <a:ext cx="335359" cy="1078519"/>
          </a:xfrm>
          <a:prstGeom prst="bentConnector5">
            <a:avLst>
              <a:gd name="adj1" fmla="val -68166"/>
              <a:gd name="adj2" fmla="val 50000"/>
              <a:gd name="adj3" fmla="val 16816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꺾인 연결선 5"/>
          <p:cNvCxnSpPr>
            <a:stCxn id="7" idx="2"/>
            <a:endCxn id="10" idx="0"/>
          </p:cNvCxnSpPr>
          <p:nvPr/>
        </p:nvCxnSpPr>
        <p:spPr>
          <a:xfrm rot="16200000" flipH="1">
            <a:off x="4562947" y="2846658"/>
            <a:ext cx="432760" cy="629447"/>
          </a:xfrm>
          <a:prstGeom prst="bentConnector3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7" idx="2"/>
            <a:endCxn id="83" idx="0"/>
          </p:cNvCxnSpPr>
          <p:nvPr/>
        </p:nvCxnSpPr>
        <p:spPr>
          <a:xfrm rot="5400000">
            <a:off x="2855193" y="1768351"/>
            <a:ext cx="432760" cy="2786063"/>
          </a:xfrm>
          <a:prstGeom prst="bentConnector3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10" idx="2"/>
            <a:endCxn id="14" idx="0"/>
          </p:cNvCxnSpPr>
          <p:nvPr/>
        </p:nvCxnSpPr>
        <p:spPr>
          <a:xfrm rot="5400000">
            <a:off x="3784748" y="3201934"/>
            <a:ext cx="571500" cy="2047107"/>
          </a:xfrm>
          <a:prstGeom prst="bentConnector3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14" idx="2"/>
            <a:endCxn id="12" idx="0"/>
          </p:cNvCxnSpPr>
          <p:nvPr/>
        </p:nvCxnSpPr>
        <p:spPr>
          <a:xfrm rot="16200000" flipH="1">
            <a:off x="2829866" y="5290290"/>
            <a:ext cx="571500" cy="137344"/>
          </a:xfrm>
          <a:prstGeom prst="bentConnector3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4" idx="2"/>
            <a:endCxn id="13" idx="0"/>
          </p:cNvCxnSpPr>
          <p:nvPr/>
        </p:nvCxnSpPr>
        <p:spPr>
          <a:xfrm rot="16200000" flipH="1">
            <a:off x="4019018" y="4101137"/>
            <a:ext cx="571500" cy="251564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10" idx="3"/>
            <a:endCxn id="76" idx="1"/>
          </p:cNvCxnSpPr>
          <p:nvPr/>
        </p:nvCxnSpPr>
        <p:spPr>
          <a:xfrm flipV="1">
            <a:off x="7003813" y="1046839"/>
            <a:ext cx="1902655" cy="26119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10" idx="3"/>
            <a:endCxn id="72" idx="1"/>
          </p:cNvCxnSpPr>
          <p:nvPr/>
        </p:nvCxnSpPr>
        <p:spPr>
          <a:xfrm flipV="1">
            <a:off x="7003813" y="1946749"/>
            <a:ext cx="1891601" cy="17120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10" idx="3"/>
            <a:endCxn id="9" idx="1"/>
          </p:cNvCxnSpPr>
          <p:nvPr/>
        </p:nvCxnSpPr>
        <p:spPr>
          <a:xfrm flipV="1">
            <a:off x="7003813" y="2898648"/>
            <a:ext cx="1902655" cy="7601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10" idx="3"/>
            <a:endCxn id="11" idx="1"/>
          </p:cNvCxnSpPr>
          <p:nvPr/>
        </p:nvCxnSpPr>
        <p:spPr>
          <a:xfrm>
            <a:off x="7003813" y="3658750"/>
            <a:ext cx="1902655" cy="1806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10" idx="3"/>
            <a:endCxn id="79" idx="1"/>
          </p:cNvCxnSpPr>
          <p:nvPr/>
        </p:nvCxnSpPr>
        <p:spPr>
          <a:xfrm>
            <a:off x="7003813" y="3658750"/>
            <a:ext cx="1902655" cy="12217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10" idx="3"/>
            <a:endCxn id="127" idx="1"/>
          </p:cNvCxnSpPr>
          <p:nvPr/>
        </p:nvCxnSpPr>
        <p:spPr>
          <a:xfrm>
            <a:off x="7003813" y="3658750"/>
            <a:ext cx="1902655" cy="2289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stCxn id="76" idx="2"/>
            <a:endCxn id="72" idx="0"/>
          </p:cNvCxnSpPr>
          <p:nvPr/>
        </p:nvCxnSpPr>
        <p:spPr>
          <a:xfrm rot="5400000">
            <a:off x="9503499" y="1491267"/>
            <a:ext cx="328410" cy="11054"/>
          </a:xfrm>
          <a:prstGeom prst="bentConnector3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72" idx="2"/>
            <a:endCxn id="9" idx="0"/>
          </p:cNvCxnSpPr>
          <p:nvPr/>
        </p:nvCxnSpPr>
        <p:spPr>
          <a:xfrm rot="5400000">
            <a:off x="9360824" y="2311544"/>
            <a:ext cx="380399" cy="222309"/>
          </a:xfrm>
          <a:prstGeom prst="bentConnector3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꺾인 연결선 89"/>
          <p:cNvCxnSpPr>
            <a:stCxn id="9" idx="2"/>
            <a:endCxn id="11" idx="0"/>
          </p:cNvCxnSpPr>
          <p:nvPr/>
        </p:nvCxnSpPr>
        <p:spPr>
          <a:xfrm rot="16200000" flipH="1">
            <a:off x="9355271" y="3268994"/>
            <a:ext cx="369218" cy="200025"/>
          </a:xfrm>
          <a:prstGeom prst="bentConnector3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꺾인 연결선 91"/>
          <p:cNvCxnSpPr>
            <a:stCxn id="11" idx="2"/>
            <a:endCxn id="79" idx="0"/>
          </p:cNvCxnSpPr>
          <p:nvPr/>
        </p:nvCxnSpPr>
        <p:spPr>
          <a:xfrm rot="5400000">
            <a:off x="9386049" y="4345624"/>
            <a:ext cx="474352" cy="33337"/>
          </a:xfrm>
          <a:prstGeom prst="bentConnector3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꺾인 연결선 93"/>
          <p:cNvCxnSpPr>
            <a:stCxn id="79" idx="2"/>
            <a:endCxn id="127" idx="0"/>
          </p:cNvCxnSpPr>
          <p:nvPr/>
        </p:nvCxnSpPr>
        <p:spPr>
          <a:xfrm rot="16200000" flipH="1">
            <a:off x="9546578" y="5221421"/>
            <a:ext cx="500957" cy="381000"/>
          </a:xfrm>
          <a:prstGeom prst="bentConnector3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59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01" y="872837"/>
            <a:ext cx="3026774" cy="498527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975" y="1598970"/>
            <a:ext cx="3415057" cy="425914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785" y="872837"/>
            <a:ext cx="3391373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64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369" y="1201650"/>
            <a:ext cx="2663050" cy="395532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419" y="2052609"/>
            <a:ext cx="2668664" cy="310436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273" y="1222600"/>
            <a:ext cx="3391373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59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78" y="149433"/>
            <a:ext cx="4196538" cy="342531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78" y="3466679"/>
            <a:ext cx="4196538" cy="287542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210" y="864038"/>
            <a:ext cx="4078250" cy="27979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210" y="3662028"/>
            <a:ext cx="4078945" cy="278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68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530" y="901064"/>
            <a:ext cx="2943636" cy="39439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550" y="901064"/>
            <a:ext cx="2676899" cy="187668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93" y="901064"/>
            <a:ext cx="2943636" cy="49727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067" y="901064"/>
            <a:ext cx="2019582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74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962" y="612127"/>
            <a:ext cx="3299581" cy="274716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965" y="3359289"/>
            <a:ext cx="3295578" cy="303461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340" y="1784221"/>
            <a:ext cx="2810267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81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407" y="467644"/>
            <a:ext cx="2782732" cy="591962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894" y="467644"/>
            <a:ext cx="3686689" cy="187668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894" y="4510586"/>
            <a:ext cx="3686689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16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admin</cp:lastModifiedBy>
  <cp:revision>211</cp:revision>
  <dcterms:created xsi:type="dcterms:W3CDTF">2020-07-17T08:31:06Z</dcterms:created>
  <dcterms:modified xsi:type="dcterms:W3CDTF">2020-07-30T05:44:57Z</dcterms:modified>
  <cp:version/>
</cp:coreProperties>
</file>