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09173-748F-4AC0-A97E-8A11700F6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076B90-9631-4008-8E49-7619AF9CD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D6FCB-7722-4742-8EE1-033C57DC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2FB2-F85B-43F0-9375-CE39C0873F2B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FB88A-3FDB-4C23-B1B3-6607AE11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1B274-D1B8-408E-85FE-F0394019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A249-C6C4-4417-83BD-C7E44DCE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75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55172-7505-4B29-B8D7-E436789F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63027-C62B-4FCA-B22B-6E13C43E7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CC4E8-0C24-4B56-B17C-5DD9FA70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2FB2-F85B-43F0-9375-CE39C0873F2B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B8195-D026-4634-B0B8-EBF5B6E4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37473-0144-4FE3-8E6C-18C867B5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A249-C6C4-4417-83BD-C7E44DCE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9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B1E8E1-21C8-447C-B488-6B6B3F4E9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ACBD8-F849-4BC2-8148-7E30CED10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BC616-2C48-4B1C-B5EC-DA3311F0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2FB2-F85B-43F0-9375-CE39C0873F2B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A02B1-DBFB-43C6-84AB-2D87C9C8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DADE7-49F9-42A5-A28E-5D2040C5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A249-C6C4-4417-83BD-C7E44DCE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3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FDA0E-481E-4BC4-AD88-B9C52022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4CAA1-F997-4C3C-9BA4-314BBABD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7F093-E4A2-4A8B-A76E-6805C278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2FB2-F85B-43F0-9375-CE39C0873F2B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789B2-4698-46DA-A8BA-D3078957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9214B-2E41-47D4-B508-BB2613BD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A249-C6C4-4417-83BD-C7E44DCE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72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E9BCB-63CF-4F61-AB93-F2F8A101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5E89C1-54CB-491C-9196-BE70037C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03608-CE7F-4729-BC02-72FCBD0B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2FB2-F85B-43F0-9375-CE39C0873F2B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A3E47-CE5E-40BB-8DCF-CAB96C3E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50EB6-30B7-4148-A806-ECFBAC3C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A249-C6C4-4417-83BD-C7E44DCE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25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A8D93-292B-4797-9A7C-8EB0639E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25CD2-F5F4-4DA2-82AA-D23F797EE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2B396D-6EA5-42A9-89C6-18A4CF6BD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D583D3-DFB1-4819-A335-A54F5C96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2FB2-F85B-43F0-9375-CE39C0873F2B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42168-B5C2-454B-8CC2-024C33AF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B6358-B33E-42EA-BFC4-0055FDEB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A249-C6C4-4417-83BD-C7E44DCE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52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44C90-0F37-4B28-B32A-7D15C16E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9F1E4-818E-4323-9F3E-36269DD46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6C7877-A283-41A4-A1FD-1FF18D440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194AED-BDFB-4896-9E96-2E700DA2D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1F4A6C-0B9E-499C-A926-DAD0F1327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D14360-8EAD-466D-B199-3B3F1D03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2FB2-F85B-43F0-9375-CE39C0873F2B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C61C9C-4C5D-4A55-8210-949E3D09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23A7DE-F6A1-429D-88E0-BC90CF08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A249-C6C4-4417-83BD-C7E44DCE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84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247D1-BB21-4959-8759-D0E95F48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CF51C-24AD-479F-9FC3-B5286452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2FB2-F85B-43F0-9375-CE39C0873F2B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016485-7E13-4559-AC5C-16239F63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DFD54-AFBC-4515-98AF-F16DA04D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A249-C6C4-4417-83BD-C7E44DCE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83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DCE159-85FC-42B6-8AD9-334E5FB3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2FB2-F85B-43F0-9375-CE39C0873F2B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F4C520-E4FA-4F4B-8F8C-DC486BFC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913A8-4093-4DC9-AA4B-7458077C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A249-C6C4-4417-83BD-C7E44DCE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4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03E7B-6B0E-43B7-B8AC-BB1A1439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5450E-2965-4787-A15B-2479BF687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80E36C-14B7-491F-976A-C08630087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DC2AB-110F-483E-995D-93A8195E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2FB2-F85B-43F0-9375-CE39C0873F2B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F1F1BA-CBB7-40DC-88B9-E45BD0F1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397D3-A1A1-4A31-8695-35326664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A249-C6C4-4417-83BD-C7E44DCE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2B1E1-9C41-4573-B44C-D9631D3F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7E3F5B-6C40-449F-B57B-0E9CF026A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3ABB4E-A489-409A-B379-939AEC627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DAF18-36A2-475A-9E53-7AA4CE21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2FB2-F85B-43F0-9375-CE39C0873F2B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F96E5-A5B9-4A1D-9A47-0AC700CD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2D3E31-4D00-42F4-9457-796224B2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A249-C6C4-4417-83BD-C7E44DCE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9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783C33-E5DD-417D-A9B4-DA1096DC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06D23C-9AE4-472A-A647-4BDDA944B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B5D7B-7F63-4B35-90DE-18BA208EA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2FB2-F85B-43F0-9375-CE39C0873F2B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E6C73-58FB-49D3-9B9A-9E7AF8AE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F72F4-CC0A-40BE-B6AE-A532B2014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3A249-C6C4-4417-83BD-C7E44DCE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2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4A547D-BC17-4636-BA94-D7F9134AC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92921"/>
              </p:ext>
            </p:extLst>
          </p:nvPr>
        </p:nvGraphicFramePr>
        <p:xfrm>
          <a:off x="119259" y="116263"/>
          <a:ext cx="11944110" cy="1039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0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0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27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Spring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활용한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휴게소 정보 제공 및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메인페이지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0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mainpage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0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mainpage.jsp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도형 3">
            <a:extLst>
              <a:ext uri="{FF2B5EF4-FFF2-40B4-BE49-F238E27FC236}">
                <a16:creationId xmlns:a16="http://schemas.microsoft.com/office/drawing/2014/main" id="{F7A9858E-2820-4E92-8300-7253FEF42CD9}"/>
              </a:ext>
            </a:extLst>
          </p:cNvPr>
          <p:cNvSpPr>
            <a:spLocks/>
          </p:cNvSpPr>
          <p:nvPr/>
        </p:nvSpPr>
        <p:spPr>
          <a:xfrm>
            <a:off x="9484700" y="1225913"/>
            <a:ext cx="2578669" cy="551581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14">
            <a:extLst>
              <a:ext uri="{FF2B5EF4-FFF2-40B4-BE49-F238E27FC236}">
                <a16:creationId xmlns:a16="http://schemas.microsoft.com/office/drawing/2014/main" id="{9CFDC958-FBD0-4C79-BA92-48C600CDA4DE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9" name="도형 24">
            <a:extLst>
              <a:ext uri="{FF2B5EF4-FFF2-40B4-BE49-F238E27FC236}">
                <a16:creationId xmlns:a16="http://schemas.microsoft.com/office/drawing/2014/main" id="{56F377A4-FBCC-4BC9-87E2-03E64392F207}"/>
              </a:ext>
            </a:extLst>
          </p:cNvPr>
          <p:cNvSpPr>
            <a:spLocks/>
          </p:cNvSpPr>
          <p:nvPr/>
        </p:nvSpPr>
        <p:spPr>
          <a:xfrm>
            <a:off x="9554038" y="3081112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종류 선택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콤보박스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휴게소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주유소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음식메뉴 선택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Default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는 휴게소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26">
            <a:extLst>
              <a:ext uri="{FF2B5EF4-FFF2-40B4-BE49-F238E27FC236}">
                <a16:creationId xmlns:a16="http://schemas.microsoft.com/office/drawing/2014/main" id="{870A3920-8045-4683-BE4E-EEBF9F2A2594}"/>
              </a:ext>
            </a:extLst>
          </p:cNvPr>
          <p:cNvSpPr>
            <a:spLocks/>
          </p:cNvSpPr>
          <p:nvPr/>
        </p:nvSpPr>
        <p:spPr>
          <a:xfrm>
            <a:off x="9554038" y="3908470"/>
            <a:ext cx="2439989" cy="896164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종류 선택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콤보박스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출발지와 도착지가 있다면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가능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defTabSz="445567"/>
            <a:r>
              <a:rPr lang="en-US" altLang="ko-KR" sz="10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ra_list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페이지로 이동</a:t>
            </a:r>
            <a:endParaRPr lang="ko-KR" altLang="en-US" sz="10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31">
            <a:extLst>
              <a:ext uri="{FF2B5EF4-FFF2-40B4-BE49-F238E27FC236}">
                <a16:creationId xmlns:a16="http://schemas.microsoft.com/office/drawing/2014/main" id="{23F77603-1F19-4903-841B-7446CD4F9753}"/>
              </a:ext>
            </a:extLst>
          </p:cNvPr>
          <p:cNvSpPr>
            <a:spLocks/>
          </p:cNvSpPr>
          <p:nvPr/>
        </p:nvSpPr>
        <p:spPr>
          <a:xfrm>
            <a:off x="9554038" y="1440207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클릭을 통해 로그인 페이지로 이동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클릭을 통해 회원가입 페이지로 이동</a:t>
            </a:r>
          </a:p>
        </p:txBody>
      </p:sp>
      <p:sp>
        <p:nvSpPr>
          <p:cNvPr id="12" name="도형 35">
            <a:extLst>
              <a:ext uri="{FF2B5EF4-FFF2-40B4-BE49-F238E27FC236}">
                <a16:creationId xmlns:a16="http://schemas.microsoft.com/office/drawing/2014/main" id="{17448F44-AD78-44B8-8A24-7C23A2841474}"/>
              </a:ext>
            </a:extLst>
          </p:cNvPr>
          <p:cNvSpPr>
            <a:spLocks/>
          </p:cNvSpPr>
          <p:nvPr/>
        </p:nvSpPr>
        <p:spPr>
          <a:xfrm>
            <a:off x="9554039" y="2248391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출발지와 도착지에 내용을 입력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입력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안하면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검색 불가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ABEBDC1E-DF93-413E-8F6C-F852DF073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" y="1324633"/>
            <a:ext cx="8539859" cy="52391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3457BC1-88E6-48F3-B848-10E5B713CB7D}"/>
              </a:ext>
            </a:extLst>
          </p:cNvPr>
          <p:cNvCxnSpPr/>
          <p:nvPr/>
        </p:nvCxnSpPr>
        <p:spPr>
          <a:xfrm flipV="1">
            <a:off x="5603846" y="2624408"/>
            <a:ext cx="3950192" cy="80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88A5D44-8C0F-48FD-9E8E-09A97E02A2D8}"/>
              </a:ext>
            </a:extLst>
          </p:cNvPr>
          <p:cNvCxnSpPr>
            <a:endCxn id="11" idx="1"/>
          </p:cNvCxnSpPr>
          <p:nvPr/>
        </p:nvCxnSpPr>
        <p:spPr>
          <a:xfrm>
            <a:off x="8909108" y="1722390"/>
            <a:ext cx="644930" cy="5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8D9F7CD-F687-4833-8424-A2EB87A781CA}"/>
              </a:ext>
            </a:extLst>
          </p:cNvPr>
          <p:cNvCxnSpPr>
            <a:endCxn id="9" idx="1"/>
          </p:cNvCxnSpPr>
          <p:nvPr/>
        </p:nvCxnSpPr>
        <p:spPr>
          <a:xfrm flipV="1">
            <a:off x="5159229" y="3422243"/>
            <a:ext cx="4394809" cy="115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3E45E28-2AA4-4326-BA20-D10FD3598A06}"/>
              </a:ext>
            </a:extLst>
          </p:cNvPr>
          <p:cNvCxnSpPr>
            <a:endCxn id="10" idx="1"/>
          </p:cNvCxnSpPr>
          <p:nvPr/>
        </p:nvCxnSpPr>
        <p:spPr>
          <a:xfrm flipV="1">
            <a:off x="6258187" y="4356552"/>
            <a:ext cx="3295851" cy="37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0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4A547D-BC17-4636-BA94-D7F9134AC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0781"/>
              </p:ext>
            </p:extLst>
          </p:nvPr>
        </p:nvGraphicFramePr>
        <p:xfrm>
          <a:off x="119259" y="116263"/>
          <a:ext cx="11944110" cy="1039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0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0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27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Spring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활용한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휴게소 정보 제공 및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휴게소 리스트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0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ra_list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0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ra_list.jsp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도형 3">
            <a:extLst>
              <a:ext uri="{FF2B5EF4-FFF2-40B4-BE49-F238E27FC236}">
                <a16:creationId xmlns:a16="http://schemas.microsoft.com/office/drawing/2014/main" id="{F7A9858E-2820-4E92-8300-7253FEF42CD9}"/>
              </a:ext>
            </a:extLst>
          </p:cNvPr>
          <p:cNvSpPr>
            <a:spLocks/>
          </p:cNvSpPr>
          <p:nvPr/>
        </p:nvSpPr>
        <p:spPr>
          <a:xfrm>
            <a:off x="9484700" y="1225913"/>
            <a:ext cx="2578669" cy="551581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14">
            <a:extLst>
              <a:ext uri="{FF2B5EF4-FFF2-40B4-BE49-F238E27FC236}">
                <a16:creationId xmlns:a16="http://schemas.microsoft.com/office/drawing/2014/main" id="{9CFDC958-FBD0-4C79-BA92-48C600CDA4DE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3" name="도형 24">
            <a:extLst>
              <a:ext uri="{FF2B5EF4-FFF2-40B4-BE49-F238E27FC236}">
                <a16:creationId xmlns:a16="http://schemas.microsoft.com/office/drawing/2014/main" id="{B63F6960-B61C-4E6A-82AD-B81A23164F38}"/>
              </a:ext>
            </a:extLst>
          </p:cNvPr>
          <p:cNvSpPr>
            <a:spLocks/>
          </p:cNvSpPr>
          <p:nvPr/>
        </p:nvSpPr>
        <p:spPr>
          <a:xfrm>
            <a:off x="9554038" y="3081112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종류 선택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콤보박스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휴게소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주유소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음식메뉴 선택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Default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는 휴게소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26">
            <a:extLst>
              <a:ext uri="{FF2B5EF4-FFF2-40B4-BE49-F238E27FC236}">
                <a16:creationId xmlns:a16="http://schemas.microsoft.com/office/drawing/2014/main" id="{0B4EFF8D-C0C5-46E2-90FD-D713D1511EED}"/>
              </a:ext>
            </a:extLst>
          </p:cNvPr>
          <p:cNvSpPr>
            <a:spLocks/>
          </p:cNvSpPr>
          <p:nvPr/>
        </p:nvSpPr>
        <p:spPr>
          <a:xfrm>
            <a:off x="9554038" y="3908470"/>
            <a:ext cx="2439989" cy="896164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휴게소 리스트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</a:p>
          <a:p>
            <a:pPr defTabSz="445567"/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해당 휴게소 뷰 페이지로 이동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31">
            <a:extLst>
              <a:ext uri="{FF2B5EF4-FFF2-40B4-BE49-F238E27FC236}">
                <a16:creationId xmlns:a16="http://schemas.microsoft.com/office/drawing/2014/main" id="{EA5F39E8-CE07-4383-A5C8-0AC8B60EB3BB}"/>
              </a:ext>
            </a:extLst>
          </p:cNvPr>
          <p:cNvSpPr>
            <a:spLocks/>
          </p:cNvSpPr>
          <p:nvPr/>
        </p:nvSpPr>
        <p:spPr>
          <a:xfrm>
            <a:off x="9554038" y="1440207"/>
            <a:ext cx="2439989" cy="738410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출발지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도착지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입력하여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재검색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가능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출발지 도착지 가 반드시 있어야 한다</a:t>
            </a:r>
          </a:p>
        </p:txBody>
      </p:sp>
      <p:sp>
        <p:nvSpPr>
          <p:cNvPr id="16" name="도형 35">
            <a:extLst>
              <a:ext uri="{FF2B5EF4-FFF2-40B4-BE49-F238E27FC236}">
                <a16:creationId xmlns:a16="http://schemas.microsoft.com/office/drawing/2014/main" id="{F3D10245-DB1F-4602-95DD-716034F22738}"/>
              </a:ext>
            </a:extLst>
          </p:cNvPr>
          <p:cNvSpPr>
            <a:spLocks/>
          </p:cNvSpPr>
          <p:nvPr/>
        </p:nvSpPr>
        <p:spPr>
          <a:xfrm>
            <a:off x="9554039" y="2248391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경로 별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좋아요 순서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경로 순으로 리스트를 정렬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좋아요 횟수 순으로 리스트를 정렬 선택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1FE2C70-7090-4651-91A5-946160444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6" y="1347218"/>
            <a:ext cx="8595325" cy="52732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14A2605-FBD8-427D-921F-C2570477F1CB}"/>
              </a:ext>
            </a:extLst>
          </p:cNvPr>
          <p:cNvCxnSpPr>
            <a:endCxn id="14" idx="1"/>
          </p:cNvCxnSpPr>
          <p:nvPr/>
        </p:nvCxnSpPr>
        <p:spPr>
          <a:xfrm flipV="1">
            <a:off x="8430936" y="4356552"/>
            <a:ext cx="1123102" cy="6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79B05D3-5AE2-4F55-B555-4CFFF53B9A3E}"/>
              </a:ext>
            </a:extLst>
          </p:cNvPr>
          <p:cNvCxnSpPr>
            <a:endCxn id="15" idx="1"/>
          </p:cNvCxnSpPr>
          <p:nvPr/>
        </p:nvCxnSpPr>
        <p:spPr>
          <a:xfrm flipV="1">
            <a:off x="8087441" y="1809412"/>
            <a:ext cx="1466597" cy="68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9B77BF0-E78B-4EC7-B55D-B6CAF1F30034}"/>
              </a:ext>
            </a:extLst>
          </p:cNvPr>
          <p:cNvCxnSpPr>
            <a:endCxn id="16" idx="1"/>
          </p:cNvCxnSpPr>
          <p:nvPr/>
        </p:nvCxnSpPr>
        <p:spPr>
          <a:xfrm flipV="1">
            <a:off x="3514987" y="2589522"/>
            <a:ext cx="6039052" cy="49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E815CA1-3D3C-4633-B426-30F14F996DEC}"/>
              </a:ext>
            </a:extLst>
          </p:cNvPr>
          <p:cNvCxnSpPr>
            <a:endCxn id="13" idx="1"/>
          </p:cNvCxnSpPr>
          <p:nvPr/>
        </p:nvCxnSpPr>
        <p:spPr>
          <a:xfrm>
            <a:off x="7566870" y="3081112"/>
            <a:ext cx="1987168" cy="34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86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3">
            <a:extLst>
              <a:ext uri="{FF2B5EF4-FFF2-40B4-BE49-F238E27FC236}">
                <a16:creationId xmlns:a16="http://schemas.microsoft.com/office/drawing/2014/main" id="{F7A9858E-2820-4E92-8300-7253FEF42CD9}"/>
              </a:ext>
            </a:extLst>
          </p:cNvPr>
          <p:cNvSpPr>
            <a:spLocks/>
          </p:cNvSpPr>
          <p:nvPr/>
        </p:nvSpPr>
        <p:spPr>
          <a:xfrm>
            <a:off x="9484700" y="1225913"/>
            <a:ext cx="2578669" cy="551581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14">
            <a:extLst>
              <a:ext uri="{FF2B5EF4-FFF2-40B4-BE49-F238E27FC236}">
                <a16:creationId xmlns:a16="http://schemas.microsoft.com/office/drawing/2014/main" id="{9CFDC958-FBD0-4C79-BA92-48C600CDA4DE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1" name="도형 31">
            <a:extLst>
              <a:ext uri="{FF2B5EF4-FFF2-40B4-BE49-F238E27FC236}">
                <a16:creationId xmlns:a16="http://schemas.microsoft.com/office/drawing/2014/main" id="{23F77603-1F19-4903-841B-7446CD4F9753}"/>
              </a:ext>
            </a:extLst>
          </p:cNvPr>
          <p:cNvSpPr>
            <a:spLocks/>
          </p:cNvSpPr>
          <p:nvPr/>
        </p:nvSpPr>
        <p:spPr>
          <a:xfrm>
            <a:off x="9554039" y="1388022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콤보박스가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주유소일때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휘발유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경유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/LPG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가격 순 라디오 리스트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콤보박스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)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나타남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35">
            <a:extLst>
              <a:ext uri="{FF2B5EF4-FFF2-40B4-BE49-F238E27FC236}">
                <a16:creationId xmlns:a16="http://schemas.microsoft.com/office/drawing/2014/main" id="{17448F44-AD78-44B8-8A24-7C23A2841474}"/>
              </a:ext>
            </a:extLst>
          </p:cNvPr>
          <p:cNvSpPr>
            <a:spLocks/>
          </p:cNvSpPr>
          <p:nvPr/>
        </p:nvSpPr>
        <p:spPr>
          <a:xfrm>
            <a:off x="9554039" y="2227424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휘발유 경유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LPG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가격 순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콤보박스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리스트를 해당 유류 가격 순으로 정렬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FD21235-24C8-4B81-A698-993DCAC91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361241"/>
              </p:ext>
            </p:extLst>
          </p:nvPr>
        </p:nvGraphicFramePr>
        <p:xfrm>
          <a:off x="119259" y="116263"/>
          <a:ext cx="11944110" cy="1039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0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0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27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Spring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활용한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휴게소 정보 제공 및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휴게소 리스트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: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주유소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0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ra_list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0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ra_list.jsp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18D9F6A0-5ADB-4E2B-9307-16527E4AD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8" y="1342183"/>
            <a:ext cx="8670826" cy="531952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ACF64E-9CE1-42C0-9C55-C2489F6730CD}"/>
              </a:ext>
            </a:extLst>
          </p:cNvPr>
          <p:cNvCxnSpPr>
            <a:endCxn id="11" idx="1"/>
          </p:cNvCxnSpPr>
          <p:nvPr/>
        </p:nvCxnSpPr>
        <p:spPr>
          <a:xfrm flipV="1">
            <a:off x="7508147" y="1729153"/>
            <a:ext cx="2045892" cy="11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DE25963-F28C-4F3C-BF4C-C3F4BCE63957}"/>
              </a:ext>
            </a:extLst>
          </p:cNvPr>
          <p:cNvCxnSpPr>
            <a:endCxn id="12" idx="1"/>
          </p:cNvCxnSpPr>
          <p:nvPr/>
        </p:nvCxnSpPr>
        <p:spPr>
          <a:xfrm flipV="1">
            <a:off x="5217952" y="2568555"/>
            <a:ext cx="4336087" cy="38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17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3">
            <a:extLst>
              <a:ext uri="{FF2B5EF4-FFF2-40B4-BE49-F238E27FC236}">
                <a16:creationId xmlns:a16="http://schemas.microsoft.com/office/drawing/2014/main" id="{F7A9858E-2820-4E92-8300-7253FEF42CD9}"/>
              </a:ext>
            </a:extLst>
          </p:cNvPr>
          <p:cNvSpPr>
            <a:spLocks/>
          </p:cNvSpPr>
          <p:nvPr/>
        </p:nvSpPr>
        <p:spPr>
          <a:xfrm>
            <a:off x="9484700" y="1225913"/>
            <a:ext cx="2578669" cy="551581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14">
            <a:extLst>
              <a:ext uri="{FF2B5EF4-FFF2-40B4-BE49-F238E27FC236}">
                <a16:creationId xmlns:a16="http://schemas.microsoft.com/office/drawing/2014/main" id="{9CFDC958-FBD0-4C79-BA92-48C600CDA4DE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565C10-8C66-4041-A012-6ED1BAD7F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4" y="1342183"/>
            <a:ext cx="8695993" cy="53349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5D5B0E0-B128-447B-B5B0-18DFE390B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775860"/>
              </p:ext>
            </p:extLst>
          </p:nvPr>
        </p:nvGraphicFramePr>
        <p:xfrm>
          <a:off x="119259" y="116263"/>
          <a:ext cx="11944110" cy="1039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0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0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27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Spring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활용한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휴게소 정보 제공 및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휴게소 리스트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: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음식 메뉴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0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ra_list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0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ra_list.jsp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도형 31">
            <a:extLst>
              <a:ext uri="{FF2B5EF4-FFF2-40B4-BE49-F238E27FC236}">
                <a16:creationId xmlns:a16="http://schemas.microsoft.com/office/drawing/2014/main" id="{89C5678F-2EDB-4D9B-A76E-4B6FF72507ED}"/>
              </a:ext>
            </a:extLst>
          </p:cNvPr>
          <p:cNvSpPr>
            <a:spLocks/>
          </p:cNvSpPr>
          <p:nvPr/>
        </p:nvSpPr>
        <p:spPr>
          <a:xfrm>
            <a:off x="9554039" y="1388022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콤보박스가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음식메뉴일때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가격 순서 라디오 버튼이 나타남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35">
            <a:extLst>
              <a:ext uri="{FF2B5EF4-FFF2-40B4-BE49-F238E27FC236}">
                <a16:creationId xmlns:a16="http://schemas.microsoft.com/office/drawing/2014/main" id="{A9823C20-6743-4EE6-A3AF-5629E0B341A0}"/>
              </a:ext>
            </a:extLst>
          </p:cNvPr>
          <p:cNvSpPr>
            <a:spLocks/>
          </p:cNvSpPr>
          <p:nvPr/>
        </p:nvSpPr>
        <p:spPr>
          <a:xfrm>
            <a:off x="9554039" y="2227424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가격 순서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리스트를 가격 순으로 정렬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071FFB8-C2E9-46B5-B0D8-D10CF7D97352}"/>
              </a:ext>
            </a:extLst>
          </p:cNvPr>
          <p:cNvCxnSpPr>
            <a:endCxn id="14" idx="1"/>
          </p:cNvCxnSpPr>
          <p:nvPr/>
        </p:nvCxnSpPr>
        <p:spPr>
          <a:xfrm flipV="1">
            <a:off x="7449424" y="1729153"/>
            <a:ext cx="2104615" cy="128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9DE169-2794-462F-B879-A5C2181EF8A4}"/>
              </a:ext>
            </a:extLst>
          </p:cNvPr>
          <p:cNvCxnSpPr>
            <a:endCxn id="15" idx="1"/>
          </p:cNvCxnSpPr>
          <p:nvPr/>
        </p:nvCxnSpPr>
        <p:spPr>
          <a:xfrm flipV="1">
            <a:off x="4479721" y="2568555"/>
            <a:ext cx="5074318" cy="50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282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306</Words>
  <Application>Microsoft Office PowerPoint</Application>
  <PresentationFormat>와이드스크린</PresentationFormat>
  <Paragraphs>92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성혁</dc:creator>
  <cp:lastModifiedBy>홍 성혁</cp:lastModifiedBy>
  <cp:revision>3</cp:revision>
  <dcterms:created xsi:type="dcterms:W3CDTF">2020-12-07T06:56:17Z</dcterms:created>
  <dcterms:modified xsi:type="dcterms:W3CDTF">2020-12-07T07:27:16Z</dcterms:modified>
</cp:coreProperties>
</file>