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C251-7399-47A2-A27F-E362FE81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3A5CB-8076-4EBA-A4C9-320ABB7A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BBDB9-1DF6-4F16-96F5-00967C13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4352-D062-4A95-BC02-3FA7602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3C502-3BCA-4FDA-9254-D801420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6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47B92-7088-4D9E-A178-72D980F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EE18B-0A47-4C2B-80D8-77CE06B6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801ED-80DB-4B5A-9581-AF39624A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6562E-ED8D-4891-8CBD-B2B0ACB7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59393-F665-4A69-8481-7BE4E4F0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8B121-AA87-42A8-8F9A-BD78111E0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57A22A-4C4E-48B8-BE1A-19F28A50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C83BF-1723-4AFE-84B9-E6D01E65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FF289-4968-4191-AF78-02A3F84B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7D05-719F-4661-A97A-4029D5FE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745C-A27D-419A-A555-EA969E1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6B244-2495-4219-833C-635197C5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0529-B732-46F5-9632-9A724F15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A370E-0D07-4FD0-80C0-68C82A1A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F8F92-52BD-48C3-A8B1-0A6E986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43201-A5AC-4E83-BD02-D7B96792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6929B-7FC0-49A7-B346-24F87910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50ACB-40A9-4D83-B2C8-739611A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AB949-2D94-4165-ABD1-CD438432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73FD-A701-4420-9C16-5F6B2CEF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31C2-DF14-4B9C-8FAD-1C0E808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E04B-2C56-4FE9-BD33-330ADEECD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A9597-11DF-485A-97B6-EB5F27FE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9A76A-11B6-407F-8F5F-558A31BE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B8031-ACE4-4169-883C-E21B50A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D0043-7B87-47C0-B5DC-B500D444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9F209-8FC4-4919-BCBB-A86A52ED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0C9B0-8954-4796-BD73-92A7B5DE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E987C-D835-4A38-93E7-C7D83C0B5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4B555-301C-452E-A8FE-ED77BDD5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F482F-9197-4221-B944-DEA1617E4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412AD1-B2B4-4512-A105-6CD4EB44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001A7-D600-46E9-93E1-32911D3D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F21815-F635-4D59-8980-66196B22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6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0740-5D79-4292-BD74-7E772E8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6700C-B0EB-474F-8459-566FABF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7C2A0-8DCB-4970-BF3D-27735F03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1A5FD-DADF-45D3-ADF2-D73F45A1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C1995-E205-42BC-A98B-406934F6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A3472-949D-4A8E-95B0-21C4D02F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152D8-F94A-447D-A47F-73B46506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C8359-C649-47B3-BFF1-2EA3F691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3450-9878-4D21-AD0A-2145B8D1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23110-13FE-4D93-A4E9-90F683BF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05EE5-95EC-4D09-94EF-F97CF01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5D528-03CD-40A8-9DEA-968F8984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69884-658C-4C4C-A8AE-D47EE21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B3877-817A-418C-8085-4FB70FD6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35135-CCF2-4223-9E62-A474C7A9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D8808-669F-4AE5-95E7-BAEBFD59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D4AB1-E9D9-48DA-B4BA-FEA823CE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192F6-3BBC-4534-A159-144F8D0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88C27-1225-4DE4-9609-24B0C14F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9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8E98D-583E-490F-AD92-5B7A1CD1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6384B-3D9C-45DE-AA01-F823E6FE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F7BE9-1DE7-446D-8D18-F8618F037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843A-7114-47BC-BECE-A571A6C63BE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067DA-5A6A-4886-B881-C76DA5EA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E03F4-F516-45C6-A39D-3B6D8A6B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9124-76C6-4DC1-8FCB-CB1EE1985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5B5866-F0AE-4450-A391-E477A824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4" y="709233"/>
            <a:ext cx="3553321" cy="543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565ED-8912-417D-95C5-211E465F3E9C}"/>
              </a:ext>
            </a:extLst>
          </p:cNvPr>
          <p:cNvSpPr txBox="1"/>
          <p:nvPr/>
        </p:nvSpPr>
        <p:spPr>
          <a:xfrm>
            <a:off x="4081113" y="1145406"/>
            <a:ext cx="70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Views</a:t>
            </a:r>
            <a:r>
              <a:rPr lang="ko-KR" altLang="en-US" dirty="0"/>
              <a:t> 아래 있는 </a:t>
            </a:r>
            <a:r>
              <a:rPr lang="en-US" altLang="ko-KR" dirty="0">
                <a:solidFill>
                  <a:srgbClr val="FF0000"/>
                </a:solidFill>
              </a:rPr>
              <a:t>admin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admin, member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ko-KR" altLang="en-US" dirty="0"/>
              <a:t>만 접근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45F5B-FB51-44F3-B907-7ED9AE7AC319}"/>
              </a:ext>
            </a:extLst>
          </p:cNvPr>
          <p:cNvSpPr txBox="1"/>
          <p:nvPr/>
        </p:nvSpPr>
        <p:spPr>
          <a:xfrm>
            <a:off x="4081113" y="2789722"/>
            <a:ext cx="643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Views</a:t>
            </a:r>
            <a:r>
              <a:rPr lang="ko-KR" altLang="en-US" dirty="0"/>
              <a:t> 아래 있는 </a:t>
            </a:r>
            <a:r>
              <a:rPr lang="en-US" altLang="ko-KR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member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ko-KR" altLang="en-US" dirty="0"/>
              <a:t>만 접근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7D57F-FB96-4EFE-BBCF-38B035498AB5}"/>
              </a:ext>
            </a:extLst>
          </p:cNvPr>
          <p:cNvSpPr txBox="1"/>
          <p:nvPr/>
        </p:nvSpPr>
        <p:spPr>
          <a:xfrm>
            <a:off x="4081113" y="4418359"/>
            <a:ext cx="62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Views</a:t>
            </a:r>
            <a:r>
              <a:rPr lang="ko-KR" altLang="en-US" dirty="0"/>
              <a:t> 아래 있는 </a:t>
            </a:r>
            <a:r>
              <a:rPr lang="en-US" altLang="ko-KR" dirty="0">
                <a:solidFill>
                  <a:srgbClr val="FF0000"/>
                </a:solidFill>
              </a:rPr>
              <a:t>auth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– </a:t>
            </a:r>
            <a:r>
              <a:rPr lang="ko-KR" altLang="en-US" dirty="0" err="1">
                <a:solidFill>
                  <a:srgbClr val="FF0000"/>
                </a:solidFill>
              </a:rPr>
              <a:t>모든권한</a:t>
            </a:r>
            <a:r>
              <a:rPr lang="ko-KR" altLang="en-US" dirty="0"/>
              <a:t> 접근 가능</a:t>
            </a:r>
          </a:p>
        </p:txBody>
      </p:sp>
    </p:spTree>
    <p:extLst>
      <p:ext uri="{BB962C8B-B14F-4D97-AF65-F5344CB8AC3E}">
        <p14:creationId xmlns:p14="http://schemas.microsoft.com/office/powerpoint/2010/main" val="187509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박성언</dc:creator>
  <cp:lastModifiedBy>박성언</cp:lastModifiedBy>
  <cp:revision>1</cp:revision>
  <dcterms:created xsi:type="dcterms:W3CDTF">2020-12-08T05:59:21Z</dcterms:created>
  <dcterms:modified xsi:type="dcterms:W3CDTF">2020-12-08T06:02:40Z</dcterms:modified>
</cp:coreProperties>
</file>