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94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  <p:sldId id="267" r:id="rId22"/>
    <p:sldId id="266" r:id="rId23"/>
    <p:sldId id="259" r:id="rId24"/>
    <p:sldId id="277" r:id="rId25"/>
    <p:sldId id="278" r:id="rId26"/>
    <p:sldId id="261" r:id="rId27"/>
    <p:sldId id="268" r:id="rId28"/>
    <p:sldId id="269" r:id="rId29"/>
    <p:sldId id="270" r:id="rId30"/>
    <p:sldId id="272" r:id="rId31"/>
    <p:sldId id="271" r:id="rId32"/>
    <p:sldId id="276" r:id="rId33"/>
    <p:sldId id="273" r:id="rId34"/>
    <p:sldId id="275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0" Type="http://schemas.openxmlformats.org/officeDocument/2006/relationships/slide" Target="slides/slide12.xml"></Relationship><Relationship Id="rId31" Type="http://schemas.openxmlformats.org/officeDocument/2006/relationships/slide" Target="slides/slide13.xml"></Relationship><Relationship Id="rId32" Type="http://schemas.openxmlformats.org/officeDocument/2006/relationships/slide" Target="slides/slide14.xml"></Relationship><Relationship Id="rId33" Type="http://schemas.openxmlformats.org/officeDocument/2006/relationships/slide" Target="slides/slide15.xml"></Relationship><Relationship Id="rId34" Type="http://schemas.openxmlformats.org/officeDocument/2006/relationships/slide" Target="slides/slide16.xml"></Relationship><Relationship Id="rId35" Type="http://schemas.openxmlformats.org/officeDocument/2006/relationships/slide" Target="slides/slide17.xml"></Relationship><Relationship Id="rId53" Type="http://schemas.openxmlformats.org/officeDocument/2006/relationships/viewProps" Target="viewProps.xml"></Relationship><Relationship Id="rId54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slide" Target="../slides/slide7.xml"></Relationship><Relationship Id="rId2" Type="http://schemas.openxmlformats.org/officeDocument/2006/relationships/notesMaster" Target="../notesMasters/notesMaster1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slide" Target="../slides/slide8.xml"></Relationship><Relationship Id="rId2" Type="http://schemas.openxmlformats.org/officeDocument/2006/relationships/notesMaster" Target="../notesMasters/notesMaster1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8305" cy="308800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8305" cy="36023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705" cy="46037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8305" cy="308800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8305" cy="36023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705" cy="46037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1933641578386.jpeg"></Relationship><Relationship Id="rId4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844813071295.jpeg"></Relationship><Relationship Id="rId3" Type="http://schemas.openxmlformats.org/officeDocument/2006/relationships/image" Target="../media/fImage207529315629.png"></Relationship><Relationship Id="rId4" Type="http://schemas.openxmlformats.org/officeDocument/2006/relationships/image" Target="../media/fImage29848319756.png"></Relationship><Relationship Id="rId5" Type="http://schemas.openxmlformats.org/officeDocument/2006/relationships/notesSlide" Target="../notesSlides/notesSlide10.xml"></Relationship><Relationship Id="rId6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844813249633.jpeg"></Relationship><Relationship Id="rId3" Type="http://schemas.openxmlformats.org/officeDocument/2006/relationships/image" Target="../media/fImage324913346655.png"></Relationship><Relationship Id="rId4" Type="http://schemas.openxmlformats.org/officeDocument/2006/relationships/image" Target="../media/fImage295979335756.png"></Relationship><Relationship Id="rId5" Type="http://schemas.openxmlformats.org/officeDocument/2006/relationships/notesSlide" Target="../notesSlides/notesSlide11.xml"></Relationship><Relationship Id="rId6" Type="http://schemas.openxmlformats.org/officeDocument/2006/relationships/slideLayout" Target="../slideLayouts/slideLayout1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844813384788.jpeg"></Relationship><Relationship Id="rId3" Type="http://schemas.openxmlformats.org/officeDocument/2006/relationships/image" Target="../media/fImage113578349535.png"></Relationship><Relationship Id="rId4" Type="http://schemas.openxmlformats.org/officeDocument/2006/relationships/image" Target="../media/fImage1091783508999.png"></Relationship><Relationship Id="rId5" Type="http://schemas.openxmlformats.org/officeDocument/2006/relationships/notesSlide" Target="../notesSlides/notesSlide12.xml"></Relationship><Relationship Id="rId6" Type="http://schemas.openxmlformats.org/officeDocument/2006/relationships/slideLayout" Target="../slideLayouts/slideLayout1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844813592415.jpeg"></Relationship><Relationship Id="rId3" Type="http://schemas.openxmlformats.org/officeDocument/2006/relationships/notesSlide" Target="../notesSlides/notesSlide13.xml"></Relationship><Relationship Id="rId4" Type="http://schemas.openxmlformats.org/officeDocument/2006/relationships/slideLayout" Target="../slideLayouts/slideLayout1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844813517583.jpeg"></Relationship><Relationship Id="rId3" Type="http://schemas.openxmlformats.org/officeDocument/2006/relationships/notesSlide" Target="../notesSlides/notesSlide14.xml"></Relationship><Relationship Id="rId4" Type="http://schemas.openxmlformats.org/officeDocument/2006/relationships/slideLayout" Target="../slideLayouts/slideLayout1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2659494123928.jpeg"></Relationship><Relationship Id="rId3" Type="http://schemas.openxmlformats.org/officeDocument/2006/relationships/notesSlide" Target="../notesSlides/notesSlide15.xml"></Relationship><Relationship Id="rId4" Type="http://schemas.openxmlformats.org/officeDocument/2006/relationships/slideLayout" Target="../slideLayouts/slideLayout1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844813679299.jpeg"></Relationship><Relationship Id="rId3" Type="http://schemas.openxmlformats.org/officeDocument/2006/relationships/notesSlide" Target="../notesSlides/notesSlide16.xml"></Relationship><Relationship Id="rId4" Type="http://schemas.openxmlformats.org/officeDocument/2006/relationships/slideLayout" Target="../slideLayouts/slideLayout1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687994145599.jpeg"></Relationship><Relationship Id="rId3" Type="http://schemas.openxmlformats.org/officeDocument/2006/relationships/notesSlide" Target="../notesSlides/notesSlide17.xml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544081583078.jpeg"></Relationship><Relationship Id="rId3" Type="http://schemas.openxmlformats.org/officeDocument/2006/relationships/notesSlide" Target="../notesSlides/notesSlide2.xml"></Relationship><Relationship Id="rId4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image" Target="../media/fImage591762546319.jpeg"></Relationship><Relationship Id="rId4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738962831295.jpeg"></Relationship><Relationship Id="rId3" Type="http://schemas.openxmlformats.org/officeDocument/2006/relationships/image" Target="../media/fImage229672293629.jpeg"></Relationship><Relationship Id="rId4" Type="http://schemas.openxmlformats.org/officeDocument/2006/relationships/notesSlide" Target="../notesSlides/notesSlide4.xml"></Relationship><Relationship Id="rId5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73896270756.jpeg"></Relationship><Relationship Id="rId3" Type="http://schemas.openxmlformats.org/officeDocument/2006/relationships/image" Target="../media/fImage973972749633.jpeg"></Relationship><Relationship Id="rId4" Type="http://schemas.openxmlformats.org/officeDocument/2006/relationships/hyperlink" Target="https://biz.chosun.com/site/data/html_dir/2019/02/01/2019020101997.html" TargetMode="External"></Relationship><Relationship Id="rId5" Type="http://schemas.openxmlformats.org/officeDocument/2006/relationships/notesSlide" Target="../notesSlides/notesSlide5.xml"></Relationship><Relationship Id="rId6" Type="http://schemas.openxmlformats.org/officeDocument/2006/relationships/hyperlink" Target="https://biz.chosun.com/site/data/html_dir/2019/02/01/2019020101997.html" TargetMode="External"></Relationship><Relationship Id="rId7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3" Type="http://schemas.openxmlformats.org/officeDocument/2006/relationships/image" Target="../media/fImage738962626319.jpeg"></Relationship><Relationship Id="rId4" Type="http://schemas.openxmlformats.org/officeDocument/2006/relationships/hyperlink" Target="http://www.chungnamilbo.com/news/articleView.html?idxno=483106" TargetMode="External"></Relationship><Relationship Id="rId5" Type="http://schemas.openxmlformats.org/officeDocument/2006/relationships/hyperlink" Target="https://biz.chosun.com/site/data/html_dir/2019/02/01/2019020101997.html" TargetMode="External"></Relationship><Relationship Id="rId6" Type="http://schemas.openxmlformats.org/officeDocument/2006/relationships/image" Target="../media/fImage6458452961295.jpeg"></Relationship><Relationship Id="rId7" Type="http://schemas.openxmlformats.org/officeDocument/2006/relationships/hyperlink" Target="https://biz.chosun.com/site/data/html_dir/2019/02/01/2019020101997.html" TargetMode="External"></Relationship><Relationship Id="rId8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73896270756.jpeg"></Relationship><Relationship Id="rId3" Type="http://schemas.openxmlformats.org/officeDocument/2006/relationships/hyperlink" Target="https://www.news1.kr/articles/?2654677" TargetMode="External"></Relationship><Relationship Id="rId4" Type="http://schemas.openxmlformats.org/officeDocument/2006/relationships/hyperlink" Target="https://biz.chosun.com/site/data/html_dir/2019/02/01/2019020101997.html" TargetMode="External"></Relationship><Relationship Id="rId5" Type="http://schemas.openxmlformats.org/officeDocument/2006/relationships/image" Target="../media/fImage2478572708687.png"></Relationship><Relationship Id="rId6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73896270756.jpeg"></Relationship><Relationship Id="rId3" Type="http://schemas.openxmlformats.org/officeDocument/2006/relationships/hyperlink" Target="https://www.hankyung.com/car/article/2020012387282" TargetMode="External"></Relationship><Relationship Id="rId4" Type="http://schemas.openxmlformats.org/officeDocument/2006/relationships/hyperlink" Target="https://biz.chosun.com/site/data/html_dir/2019/02/01/2019020101997.html" TargetMode="External"></Relationship><Relationship Id="rId5" Type="http://schemas.openxmlformats.org/officeDocument/2006/relationships/image" Target="../media/fImage3984442805991.jpeg"></Relationship><Relationship Id="rId6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notesSlide" Target="../notesSlides/notesSlide9.xml"></Relationship><Relationship Id="rId3" Type="http://schemas.openxmlformats.org/officeDocument/2006/relationships/image" Target="../media/fImage844813016319.jpeg"></Relationship><Relationship Id="rId4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5" y="0"/>
            <a:ext cx="12192635" cy="6899275"/>
          </a:xfrm>
          <a:prstGeom prst="rect"/>
          <a:noFill/>
        </p:spPr>
      </p:pic>
      <p:sp>
        <p:nvSpPr>
          <p:cNvPr id="3" name="도형 2"/>
          <p:cNvSpPr>
            <a:spLocks/>
          </p:cNvSpPr>
          <p:nvPr/>
        </p:nvSpPr>
        <p:spPr>
          <a:xfrm rot="0">
            <a:off x="-635" y="-28575"/>
            <a:ext cx="12206605" cy="6927215"/>
          </a:xfrm>
          <a:prstGeom prst="rect"/>
          <a:solidFill>
            <a:schemeClr val="tx1">
              <a:alpha val="3102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1742440" y="1744345"/>
            <a:ext cx="8722360" cy="1899285"/>
            <a:chOff x="1742440" y="1744345"/>
            <a:chExt cx="8722360" cy="1899285"/>
          </a:xfrm>
        </p:grpSpPr>
        <p:cxnSp>
          <p:nvCxnSpPr>
            <p:cNvPr id="5" name="도형 4"/>
            <p:cNvCxnSpPr/>
            <p:nvPr/>
          </p:nvCxnSpPr>
          <p:spPr>
            <a:xfrm rot="0" flipH="1" flipV="1">
              <a:off x="2653665" y="2628265"/>
              <a:ext cx="6763385" cy="1270"/>
            </a:xfrm>
            <a:prstGeom prst="line"/>
            <a:ln w="6350" cap="flat" cmpd="sng">
              <a:solidFill>
                <a:schemeClr val="bg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그룹 6"/>
            <p:cNvGrpSpPr/>
            <p:nvPr/>
          </p:nvGrpSpPr>
          <p:grpSpPr>
            <a:xfrm rot="0">
              <a:off x="1742440" y="1744345"/>
              <a:ext cx="8722360" cy="1899285"/>
              <a:chOff x="1742440" y="1744345"/>
              <a:chExt cx="8722360" cy="1899285"/>
            </a:xfrm>
          </p:grpSpPr>
          <p:sp>
            <p:nvSpPr>
              <p:cNvPr id="4" name="텍스트 상자 3"/>
              <p:cNvSpPr txBox="1">
                <a:spLocks/>
              </p:cNvSpPr>
              <p:nvPr/>
            </p:nvSpPr>
            <p:spPr>
              <a:xfrm rot="0">
                <a:off x="1742440" y="1744345"/>
                <a:ext cx="8722360" cy="862330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defTabSz="508000" hangingPunct="1"/>
                <a:r>
                  <a:rPr lang="ko-KR" sz="5000" b="0">
                    <a:solidFill>
                      <a:schemeClr val="bg1"/>
                    </a:solidFill>
                    <a:latin typeface="HY견고딕" charset="0"/>
                    <a:ea typeface="HY견고딕" charset="0"/>
                  </a:rPr>
                  <a:t>떠나요 즐거운 고속도로 여행</a:t>
                </a:r>
                <a:endParaRPr lang="ko-KR" altLang="en-US" sz="5000" b="0">
                  <a:latin typeface="HY견고딕" charset="0"/>
                  <a:ea typeface="HY견고딕" charset="0"/>
                </a:endParaRPr>
              </a:p>
            </p:txBody>
          </p:sp>
          <p:sp>
            <p:nvSpPr>
              <p:cNvPr id="6" name="텍스트 상자 5"/>
              <p:cNvSpPr txBox="1">
                <a:spLocks/>
              </p:cNvSpPr>
              <p:nvPr/>
            </p:nvSpPr>
            <p:spPr>
              <a:xfrm>
                <a:off x="3252470" y="2737485"/>
                <a:ext cx="5267325" cy="906780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89535" tIns="46355" rIns="89535" bIns="46355" numCol="1" vert="horz" anchor="t">
                <a:spAutoFit/>
              </a:bodyPr>
              <a:lstStyle/>
              <a:p>
                <a:pPr marL="0" indent="0" algn="ctr" defTabSz="508000" hangingPunct="1">
                  <a:lnSpc>
                    <a:spcPct val="114999"/>
                  </a:lnSpc>
                  <a:buFontTx/>
                  <a:buNone/>
                </a:pPr>
                <a:r>
                  <a:rPr sz="2200" b="0">
                    <a:solidFill>
                      <a:schemeClr val="bg1"/>
                    </a:solidFill>
                    <a:latin typeface="HY견고딕" charset="0"/>
                    <a:ea typeface="HY견고딕" charset="0"/>
                  </a:rPr>
                  <a:t>휴게소 정보 제공 및 커뮤니티 서비스</a:t>
                </a:r>
                <a:endParaRPr lang="ko-KR" altLang="en-US" sz="2200" b="0">
                  <a:solidFill>
                    <a:schemeClr val="bg1"/>
                  </a:solidFill>
                  <a:latin typeface="HY견고딕" charset="0"/>
                  <a:ea typeface="HY견고딕" charset="0"/>
                </a:endParaRPr>
              </a:p>
              <a:p>
                <a:pPr marL="0" indent="0" algn="ctr" defTabSz="508000" hangingPunct="1">
                  <a:lnSpc>
                    <a:spcPct val="114999"/>
                  </a:lnSpc>
                  <a:buFontTx/>
                  <a:buNone/>
                </a:pPr>
                <a:r>
                  <a:rPr lang="ko-KR" sz="1200" b="0">
                    <a:solidFill>
                      <a:schemeClr val="bg1"/>
                    </a:solidFill>
                    <a:latin typeface="HY견고딕" charset="0"/>
                    <a:ea typeface="HY견고딕" charset="0"/>
                  </a:rPr>
                  <a:t>LTNS</a:t>
                </a:r>
                <a:endParaRPr lang="ko-KR" altLang="en-US" sz="1200" b="0">
                  <a:solidFill>
                    <a:schemeClr val="bg1"/>
                  </a:solidFill>
                  <a:latin typeface="HY견고딕" charset="0"/>
                  <a:ea typeface="HY견고딕" charset="0"/>
                </a:endParaRPr>
              </a:p>
              <a:p>
                <a:pPr marL="0" indent="0" algn="ctr" defTabSz="508000" hangingPunct="1">
                  <a:lnSpc>
                    <a:spcPct val="114999"/>
                  </a:lnSpc>
                  <a:buFontTx/>
                  <a:buNone/>
                </a:pPr>
                <a:r>
                  <a:rPr lang="ko-KR" sz="1200" b="0">
                    <a:solidFill>
                      <a:schemeClr val="bg1"/>
                    </a:solidFill>
                    <a:latin typeface="HY견고딕" charset="0"/>
                    <a:ea typeface="HY견고딕" charset="0"/>
                  </a:rPr>
                  <a:t>홍성혁, 박성언, 김현준, 김휘진</a:t>
                </a:r>
                <a:endParaRPr lang="ko-KR" altLang="en-US" sz="1200" b="0">
                  <a:solidFill>
                    <a:schemeClr val="bg1"/>
                  </a:solidFill>
                  <a:latin typeface="HY견고딕" charset="0"/>
                  <a:ea typeface="HY견고딕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09" b="7046"/>
          <a:stretch>
            <a:fillRect/>
          </a:stretch>
        </p:blipFill>
        <p:spPr>
          <a:xfrm rot="0">
            <a:off x="0" y="-14605"/>
            <a:ext cx="12230735" cy="6853555"/>
          </a:xfrm>
          <a:prstGeom prst="rect"/>
          <a:noFill/>
        </p:spPr>
      </p:pic>
      <p:sp>
        <p:nvSpPr>
          <p:cNvPr id="3" name="도형 2"/>
          <p:cNvSpPr>
            <a:spLocks/>
          </p:cNvSpPr>
          <p:nvPr/>
        </p:nvSpPr>
        <p:spPr>
          <a:xfrm rot="0">
            <a:off x="-635" y="19050"/>
            <a:ext cx="12207240" cy="6820535"/>
          </a:xfrm>
          <a:prstGeom prst="rect"/>
          <a:solidFill>
            <a:schemeClr val="tx1">
              <a:alpha val="3100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332740" y="173990"/>
            <a:ext cx="1976120" cy="568325"/>
          </a:xfrm>
          <a:prstGeom prst="ribbon2">
            <a:avLst>
              <a:gd name="adj1" fmla="val 18403"/>
              <a:gd name="adj2" fmla="val 75000"/>
            </a:avLst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1920" tIns="60960" rIns="121920" bIns="60960" vert="horz" anchor="ctr">
            <a:noAutofit/>
          </a:bodyPr>
          <a:lstStyle/>
          <a:p>
            <a:pPr marL="0" indent="0" algn="ctr" defTabSz="508000" eaLnBrk="1" latinLnBrk="1" hangingPunct="1">
              <a:buFontTx/>
              <a:buNone/>
            </a:pPr>
            <a:r>
              <a:rPr lang="ko-KR" sz="2400">
                <a:solidFill>
                  <a:srgbClr val="000000"/>
                </a:solidFill>
                <a:latin typeface="맑은 고딕" charset="0"/>
                <a:ea typeface="맑은 고딕" charset="0"/>
              </a:rPr>
              <a:t>벤치마킹</a:t>
            </a:r>
            <a:endParaRPr lang="ko-KR" altLang="en-US" sz="2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275590" y="934085"/>
            <a:ext cx="11514455" cy="5638800"/>
          </a:xfrm>
          <a:prstGeom prst="roundRect">
            <a:avLst>
              <a:gd name="adj" fmla="val 7273"/>
            </a:avLst>
          </a:prstGeom>
          <a:solidFill>
            <a:schemeClr val="bg1"/>
          </a:solidFill>
          <a:ln w="12700" cap="flat" cmpd="sng">
            <a:solidFill>
              <a:schemeClr val="bg2">
                <a:lumMod val="25000"/>
                <a:alpha val="100000"/>
              </a:schemeClr>
            </a:solidFill>
            <a:prstDash val="solid"/>
          </a:ln>
          <a:effectLst>
            <a:outerShdw sx="100000" sy="100000" blurRad="38100" dist="12700" dir="2700000" rotWithShape="0" algn="tl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eaLnBrk="1" latinLnBrk="1" hangingPunct="1">
              <a:buFontTx/>
              <a:buNone/>
            </a:pPr>
            <a:r>
              <a:rPr sz="2400">
                <a:ln w="0" cap="flat" cmpd="sng">
                  <a:solidFill>
                    <a:srgbClr val="000000">
                      <a:alpha val="10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 	</a:t>
            </a:r>
            <a:endParaRPr lang="ko-KR" altLang="en-US" sz="2400"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3340" y="1283335"/>
            <a:ext cx="4490085" cy="389953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567" b="1513"/>
          <a:stretch>
            <a:fillRect/>
          </a:stretch>
        </p:blipFill>
        <p:spPr>
          <a:xfrm rot="0">
            <a:off x="6307455" y="1274445"/>
            <a:ext cx="4374515" cy="3924300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045335" y="5372100"/>
          <a:ext cx="8078470" cy="1018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14470"/>
              </a:tblGrid>
              <a:tr h="370840"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장점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단점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다양한 </a:t>
                      </a:r>
                      <a:r>
                        <a:rPr lang="ko-KR" sz="18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맛집 정보</a:t>
                      </a:r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와 </a:t>
                      </a:r>
                      <a:r>
                        <a:rPr lang="ko-KR" sz="18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근처 맛집</a:t>
                      </a:r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/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정보까지 알려준다. 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SNS 위주 서비스여서 SNS 계정을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/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이용한 로그인 서비스 밖에 없다.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도형 12"/>
          <p:cNvSpPr>
            <a:spLocks/>
          </p:cNvSpPr>
          <p:nvPr/>
        </p:nvSpPr>
        <p:spPr>
          <a:xfrm rot="0">
            <a:off x="3267710" y="374015"/>
            <a:ext cx="5668010" cy="746760"/>
          </a:xfrm>
          <a:prstGeom prst="rect"/>
          <a:solidFill>
            <a:schemeClr val="accent6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2600">
                <a:solidFill>
                  <a:srgbClr val="FF0000"/>
                </a:solidFill>
                <a:latin typeface="맑은 고딕" charset="0"/>
                <a:ea typeface="맑은 고딕" charset="0"/>
              </a:rPr>
              <a:t># </a:t>
            </a:r>
            <a:r>
              <a:rPr lang="ko-KR" sz="2600">
                <a:solidFill>
                  <a:schemeClr val="tx1"/>
                </a:solidFill>
                <a:latin typeface="맑은 고딕" charset="0"/>
                <a:ea typeface="맑은 고딕" charset="0"/>
              </a:rPr>
              <a:t>망고 플레이트</a:t>
            </a:r>
            <a:endParaRPr lang="ko-KR" altLang="en-US" sz="26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09" b="7046"/>
          <a:stretch>
            <a:fillRect/>
          </a:stretch>
        </p:blipFill>
        <p:spPr>
          <a:xfrm rot="0">
            <a:off x="0" y="-14605"/>
            <a:ext cx="12230735" cy="6853555"/>
          </a:xfrm>
          <a:prstGeom prst="rect"/>
          <a:noFill/>
        </p:spPr>
      </p:pic>
      <p:sp>
        <p:nvSpPr>
          <p:cNvPr id="3" name="도형 2"/>
          <p:cNvSpPr>
            <a:spLocks/>
          </p:cNvSpPr>
          <p:nvPr/>
        </p:nvSpPr>
        <p:spPr>
          <a:xfrm rot="0">
            <a:off x="-635" y="19050"/>
            <a:ext cx="12207240" cy="6820535"/>
          </a:xfrm>
          <a:prstGeom prst="rect"/>
          <a:solidFill>
            <a:schemeClr val="tx1">
              <a:alpha val="3100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332740" y="173990"/>
            <a:ext cx="1976120" cy="568325"/>
          </a:xfrm>
          <a:prstGeom prst="ribbon2">
            <a:avLst>
              <a:gd name="adj1" fmla="val 18403"/>
              <a:gd name="adj2" fmla="val 75000"/>
            </a:avLst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1920" tIns="60960" rIns="121920" bIns="60960" vert="horz" anchor="ctr">
            <a:noAutofit/>
          </a:bodyPr>
          <a:lstStyle/>
          <a:p>
            <a:pPr marL="0" indent="0" algn="ctr" defTabSz="508000" eaLnBrk="1" latinLnBrk="1" hangingPunct="1">
              <a:buFontTx/>
              <a:buNone/>
            </a:pPr>
            <a:r>
              <a:rPr lang="ko-KR" sz="2400">
                <a:solidFill>
                  <a:srgbClr val="000000"/>
                </a:solidFill>
                <a:latin typeface="맑은 고딕" charset="0"/>
                <a:ea typeface="맑은 고딕" charset="0"/>
              </a:rPr>
              <a:t>벤치마킹</a:t>
            </a:r>
            <a:endParaRPr lang="ko-KR" altLang="en-US" sz="2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275590" y="934085"/>
            <a:ext cx="11514455" cy="5638800"/>
          </a:xfrm>
          <a:prstGeom prst="roundRect">
            <a:avLst>
              <a:gd name="adj" fmla="val 7273"/>
            </a:avLst>
          </a:prstGeom>
          <a:solidFill>
            <a:schemeClr val="bg1"/>
          </a:solidFill>
          <a:ln w="12700" cap="flat" cmpd="sng">
            <a:solidFill>
              <a:schemeClr val="bg2">
                <a:lumMod val="25000"/>
                <a:alpha val="100000"/>
              </a:schemeClr>
            </a:solidFill>
            <a:prstDash val="solid"/>
          </a:ln>
          <a:effectLst>
            <a:outerShdw sx="100000" sy="100000" blurRad="38100" dist="12700" dir="2700000" rotWithShape="0" algn="tl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eaLnBrk="1" latinLnBrk="1" hangingPunct="1">
              <a:buFontTx/>
              <a:buNone/>
            </a:pPr>
            <a:r>
              <a:rPr sz="2400">
                <a:ln w="0" cap="flat" cmpd="sng">
                  <a:solidFill>
                    <a:srgbClr val="000000">
                      <a:alpha val="10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 	</a:t>
            </a:r>
            <a:endParaRPr lang="ko-KR" altLang="en-US" sz="2400"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045335" y="5372100"/>
          <a:ext cx="8105775" cy="1018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41775"/>
              </a:tblGrid>
              <a:tr h="370840"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장점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단점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지역을 설정하면 지역별 주유소의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/>
                      <a:r>
                        <a:rPr lang="ko-KR" sz="1800" kern="1200" i="0" b="0">
                          <a:solidFill>
                            <a:srgbClr val="FF0066"/>
                          </a:solidFill>
                          <a:latin typeface="맑은 고딕" charset="0"/>
                          <a:ea typeface="맑은 고딕" charset="0"/>
                        </a:rPr>
                        <a:t>가격을 비교 </a:t>
                      </a:r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해준다.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주유소를 중점으로한 서비스 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/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주유 가격 정보밖에 없다.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99590" y="1377315"/>
            <a:ext cx="3960495" cy="3755390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09970" y="1371600"/>
            <a:ext cx="3960495" cy="3759200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  <p:sp>
        <p:nvSpPr>
          <p:cNvPr id="15" name="도형 14"/>
          <p:cNvSpPr>
            <a:spLocks/>
          </p:cNvSpPr>
          <p:nvPr/>
        </p:nvSpPr>
        <p:spPr>
          <a:xfrm rot="0">
            <a:off x="3267710" y="374015"/>
            <a:ext cx="5668010" cy="746760"/>
          </a:xfrm>
          <a:prstGeom prst="rect"/>
          <a:solidFill>
            <a:schemeClr val="accent6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2600">
                <a:solidFill>
                  <a:srgbClr val="FF0000"/>
                </a:solidFill>
                <a:latin typeface="맑은 고딕" charset="0"/>
                <a:ea typeface="맑은 고딕" charset="0"/>
              </a:rPr>
              <a:t># </a:t>
            </a:r>
            <a:r>
              <a:rPr lang="ko-KR" sz="2600">
                <a:solidFill>
                  <a:schemeClr val="tx1"/>
                </a:solidFill>
                <a:latin typeface="맑은 고딕" charset="0"/>
                <a:ea typeface="맑은 고딕" charset="0"/>
              </a:rPr>
              <a:t>오피넷</a:t>
            </a:r>
            <a:endParaRPr lang="ko-KR" altLang="en-US" sz="26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09" b="7046"/>
          <a:stretch>
            <a:fillRect/>
          </a:stretch>
        </p:blipFill>
        <p:spPr>
          <a:xfrm rot="0">
            <a:off x="0" y="-14605"/>
            <a:ext cx="12230735" cy="6853555"/>
          </a:xfrm>
          <a:prstGeom prst="rect"/>
          <a:noFill/>
        </p:spPr>
      </p:pic>
      <p:sp>
        <p:nvSpPr>
          <p:cNvPr id="3" name="도형 2"/>
          <p:cNvSpPr>
            <a:spLocks/>
          </p:cNvSpPr>
          <p:nvPr/>
        </p:nvSpPr>
        <p:spPr>
          <a:xfrm rot="0">
            <a:off x="-635" y="19050"/>
            <a:ext cx="12207240" cy="6820535"/>
          </a:xfrm>
          <a:prstGeom prst="rect"/>
          <a:solidFill>
            <a:schemeClr val="tx1">
              <a:alpha val="3100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332740" y="173990"/>
            <a:ext cx="1976120" cy="568325"/>
          </a:xfrm>
          <a:prstGeom prst="ribbon2">
            <a:avLst>
              <a:gd name="adj1" fmla="val 18403"/>
              <a:gd name="adj2" fmla="val 75000"/>
            </a:avLst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1920" tIns="60960" rIns="121920" bIns="60960" vert="horz" anchor="ctr">
            <a:noAutofit/>
          </a:bodyPr>
          <a:lstStyle/>
          <a:p>
            <a:pPr marL="0" indent="0" algn="ctr" defTabSz="508000" eaLnBrk="1" latinLnBrk="1" hangingPunct="1">
              <a:buFontTx/>
              <a:buNone/>
            </a:pPr>
            <a:r>
              <a:rPr lang="ko-KR" sz="2400">
                <a:solidFill>
                  <a:srgbClr val="000000"/>
                </a:solidFill>
                <a:latin typeface="맑은 고딕" charset="0"/>
                <a:ea typeface="맑은 고딕" charset="0"/>
              </a:rPr>
              <a:t>벤치마킹</a:t>
            </a:r>
            <a:endParaRPr lang="ko-KR" altLang="en-US" sz="2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356870" y="934085"/>
            <a:ext cx="11514455" cy="5775325"/>
          </a:xfrm>
          <a:prstGeom prst="roundRect">
            <a:avLst>
              <a:gd name="adj" fmla="val 7273"/>
            </a:avLst>
          </a:prstGeom>
          <a:solidFill>
            <a:schemeClr val="bg1"/>
          </a:solidFill>
          <a:ln w="12700" cap="flat" cmpd="sng">
            <a:solidFill>
              <a:schemeClr val="bg2">
                <a:lumMod val="25000"/>
                <a:alpha val="100000"/>
              </a:schemeClr>
            </a:solidFill>
            <a:prstDash val="solid"/>
          </a:ln>
          <a:effectLst>
            <a:outerShdw sx="100000" sy="100000" blurRad="38100" dist="12700" dir="2700000" rotWithShape="0" algn="tl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eaLnBrk="1" latinLnBrk="1" hangingPunct="1">
              <a:buFontTx/>
              <a:buNone/>
            </a:pPr>
            <a:r>
              <a:rPr sz="2400">
                <a:ln w="0" cap="flat" cmpd="sng">
                  <a:solidFill>
                    <a:srgbClr val="000000">
                      <a:alpha val="10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 	</a:t>
            </a:r>
            <a:endParaRPr lang="ko-KR" altLang="en-US" sz="2400"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045335" y="5320665"/>
          <a:ext cx="8105775" cy="1295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41775"/>
              </a:tblGrid>
              <a:tr h="370840"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장점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단점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휴게소 시설, 음식 들을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/>
                      <a:r>
                        <a:rPr lang="ko-KR" sz="18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사용자 들이 투표</a:t>
                      </a:r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하여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/>
                      <a:r>
                        <a:rPr lang="ko-KR" sz="18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랭킹</a:t>
                      </a:r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 표시 해준다.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주유소 가격과, 등록되지 않은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/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휴게소 들이 있다.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도형 14"/>
          <p:cNvSpPr>
            <a:spLocks/>
          </p:cNvSpPr>
          <p:nvPr/>
        </p:nvSpPr>
        <p:spPr>
          <a:xfrm rot="0">
            <a:off x="3267710" y="374015"/>
            <a:ext cx="5668010" cy="746760"/>
          </a:xfrm>
          <a:prstGeom prst="rect"/>
          <a:solidFill>
            <a:schemeClr val="accent6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2600">
                <a:solidFill>
                  <a:srgbClr val="FF0000"/>
                </a:solidFill>
                <a:latin typeface="맑은 고딕" charset="0"/>
                <a:ea typeface="맑은 고딕" charset="0"/>
              </a:rPr>
              <a:t># </a:t>
            </a:r>
            <a:r>
              <a:rPr lang="ko-KR" sz="2600">
                <a:solidFill>
                  <a:schemeClr val="tx1"/>
                </a:solidFill>
                <a:latin typeface="맑은 고딕" charset="0"/>
                <a:ea typeface="맑은 고딕" charset="0"/>
              </a:rPr>
              <a:t>휴플</a:t>
            </a:r>
            <a:endParaRPr lang="ko-KR" altLang="en-US" sz="26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5" t="2991" r="6842" b="3628"/>
          <a:stretch>
            <a:fillRect/>
          </a:stretch>
        </p:blipFill>
        <p:spPr>
          <a:xfrm rot="0">
            <a:off x="2068830" y="1238250"/>
            <a:ext cx="3850005" cy="3892550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8" t="2834" r="4675" b="1732"/>
          <a:stretch>
            <a:fillRect/>
          </a:stretch>
        </p:blipFill>
        <p:spPr>
          <a:xfrm rot="0">
            <a:off x="6341110" y="1238885"/>
            <a:ext cx="3620135" cy="3919220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09" b="7046"/>
          <a:stretch>
            <a:fillRect/>
          </a:stretch>
        </p:blipFill>
        <p:spPr>
          <a:xfrm rot="0">
            <a:off x="0" y="-14605"/>
            <a:ext cx="12230735" cy="6853555"/>
          </a:xfrm>
          <a:prstGeom prst="rect"/>
          <a:noFill/>
        </p:spPr>
      </p:pic>
      <p:sp>
        <p:nvSpPr>
          <p:cNvPr id="3" name="도형 2"/>
          <p:cNvSpPr>
            <a:spLocks/>
          </p:cNvSpPr>
          <p:nvPr/>
        </p:nvSpPr>
        <p:spPr>
          <a:xfrm rot="0">
            <a:off x="-635" y="19050"/>
            <a:ext cx="12207240" cy="6820535"/>
          </a:xfrm>
          <a:prstGeom prst="rect"/>
          <a:solidFill>
            <a:schemeClr val="tx1">
              <a:alpha val="3100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3971925" y="1365250"/>
            <a:ext cx="4255135" cy="4144010"/>
            <a:chOff x="3971925" y="1365250"/>
            <a:chExt cx="4255135" cy="4144010"/>
          </a:xfrm>
        </p:grpSpPr>
        <p:sp>
          <p:nvSpPr>
            <p:cNvPr id="4" name="도형 3"/>
            <p:cNvSpPr>
              <a:spLocks/>
            </p:cNvSpPr>
            <p:nvPr/>
          </p:nvSpPr>
          <p:spPr>
            <a:xfrm rot="0">
              <a:off x="3971925" y="1365250"/>
              <a:ext cx="4255135" cy="4144010"/>
            </a:xfrm>
            <a:prstGeom prst="rect"/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50800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텍스트 상자 4"/>
            <p:cNvSpPr txBox="1">
              <a:spLocks/>
            </p:cNvSpPr>
            <p:nvPr/>
          </p:nvSpPr>
          <p:spPr>
            <a:xfrm rot="0">
              <a:off x="4098925" y="3048000"/>
              <a:ext cx="4001135" cy="89281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ctr" defTabSz="508000" hangingPunct="1"/>
              <a:r>
                <a:rPr lang="ko-KR" sz="520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분석</a:t>
              </a:r>
              <a:endParaRPr lang="ko-KR" altLang="en-US" sz="520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09" b="7046"/>
          <a:stretch>
            <a:fillRect/>
          </a:stretch>
        </p:blipFill>
        <p:spPr>
          <a:xfrm rot="0">
            <a:off x="0" y="-14605"/>
            <a:ext cx="12230735" cy="6853555"/>
          </a:xfrm>
          <a:prstGeom prst="rect"/>
          <a:noFill/>
        </p:spPr>
      </p:pic>
      <p:sp>
        <p:nvSpPr>
          <p:cNvPr id="3" name="도형 2"/>
          <p:cNvSpPr>
            <a:spLocks/>
          </p:cNvSpPr>
          <p:nvPr/>
        </p:nvSpPr>
        <p:spPr>
          <a:xfrm rot="0">
            <a:off x="-635" y="19050"/>
            <a:ext cx="12207240" cy="6820535"/>
          </a:xfrm>
          <a:prstGeom prst="rect"/>
          <a:solidFill>
            <a:schemeClr val="tx1">
              <a:alpha val="3100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343535" y="960755"/>
            <a:ext cx="11514455" cy="5638800"/>
          </a:xfrm>
          <a:prstGeom prst="roundRect">
            <a:avLst>
              <a:gd name="adj" fmla="val 7273"/>
            </a:avLst>
          </a:prstGeom>
          <a:solidFill>
            <a:schemeClr val="bg1"/>
          </a:solidFill>
          <a:ln w="12700" cap="flat" cmpd="sng">
            <a:solidFill>
              <a:schemeClr val="bg2">
                <a:lumMod val="25000"/>
                <a:alpha val="100000"/>
              </a:schemeClr>
            </a:solidFill>
            <a:prstDash val="solid"/>
          </a:ln>
          <a:effectLst>
            <a:outerShdw sx="100000" sy="100000" blurRad="38100" dist="12700" dir="2700000" rotWithShape="0" algn="tl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eaLnBrk="1" latinLnBrk="1" hangingPunct="1">
              <a:buFontTx/>
              <a:buNone/>
            </a:pPr>
            <a:r>
              <a:rPr sz="2400">
                <a:ln w="0" cap="flat" cmpd="sng">
                  <a:solidFill>
                    <a:srgbClr val="000000">
                      <a:alpha val="10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 	</a:t>
            </a:r>
            <a:endParaRPr lang="ko-KR" altLang="en-US" sz="2400"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319405" y="160655"/>
            <a:ext cx="2604135" cy="568325"/>
          </a:xfrm>
          <a:prstGeom prst="ribbon2">
            <a:avLst>
              <a:gd name="adj1" fmla="val 18403"/>
              <a:gd name="adj2" fmla="val 75000"/>
            </a:avLst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1920" tIns="60960" rIns="121920" bIns="60960" vert="horz" anchor="ctr">
            <a:noAutofit/>
          </a:bodyPr>
          <a:lstStyle/>
          <a:p>
            <a:pPr marL="0" indent="0" algn="ctr" defTabSz="508000" eaLnBrk="1" latinLnBrk="1" hangingPunct="1">
              <a:buFontTx/>
              <a:buNone/>
            </a:pPr>
            <a:r>
              <a:rPr lang="ko-KR" sz="2400">
                <a:solidFill>
                  <a:srgbClr val="000000"/>
                </a:solidFill>
                <a:latin typeface="맑은 고딕" charset="0"/>
                <a:ea typeface="맑은 고딕" charset="0"/>
              </a:rPr>
              <a:t>분석</a:t>
            </a:r>
            <a:endParaRPr lang="ko-KR" altLang="en-US" sz="2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707390" y="1905000"/>
          <a:ext cx="10857865" cy="3670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0990"/>
                <a:gridCol w="3031490"/>
                <a:gridCol w="3235325"/>
                <a:gridCol w="3020060"/>
              </a:tblGrid>
              <a:tr h="519430"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벤치마킹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망고플레이트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오피넷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휴플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575435"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장점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18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맛집 정보</a:t>
                      </a:r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와 </a:t>
                      </a:r>
                      <a:r>
                        <a:rPr lang="ko-KR" sz="18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근처 맛집</a:t>
                      </a:r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/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정보까지 알려준다. 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지역별 주유소의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/>
                      <a:r>
                        <a:rPr lang="ko-KR" sz="1800" kern="1200" i="0" b="0">
                          <a:solidFill>
                            <a:srgbClr val="FF0066"/>
                          </a:solidFill>
                          <a:latin typeface="맑은 고딕" charset="0"/>
                          <a:ea typeface="맑은 고딕" charset="0"/>
                        </a:rPr>
                        <a:t>가격을 비교 </a:t>
                      </a:r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해준다.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휴게소 시설, 음식 들을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/>
                      <a:r>
                        <a:rPr lang="ko-KR" sz="18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사용자 들이 투표</a:t>
                      </a:r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하여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/>
                      <a:r>
                        <a:rPr lang="ko-KR" sz="18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랭킹</a:t>
                      </a:r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 표시 해준다.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5435"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단점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SNS 위주 서비스여서 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/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SNS 계정을 이용한 로그인 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주유소를 중점으로한 서비스 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/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주유 가격 정보밖에 없다.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주유소 가격과, 등록되지 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/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않은 휴게소 들이 있다.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6" b="34512"/>
          <a:stretch>
            <a:fillRect/>
          </a:stretch>
        </p:blipFill>
        <p:spPr>
          <a:xfrm rot="0">
            <a:off x="26035" y="0"/>
            <a:ext cx="12193905" cy="6858635"/>
          </a:xfrm>
          <a:prstGeom prst="rect"/>
          <a:noFill/>
        </p:spPr>
      </p:pic>
      <p:sp>
        <p:nvSpPr>
          <p:cNvPr id="3" name="도형 2"/>
          <p:cNvSpPr>
            <a:spLocks/>
          </p:cNvSpPr>
          <p:nvPr/>
        </p:nvSpPr>
        <p:spPr>
          <a:xfrm rot="0">
            <a:off x="12065" y="5715"/>
            <a:ext cx="12207240" cy="6820535"/>
          </a:xfrm>
          <a:prstGeom prst="rect"/>
          <a:solidFill>
            <a:schemeClr val="tx1">
              <a:alpha val="3100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3578860" y="1364615"/>
            <a:ext cx="5056505" cy="4144010"/>
            <a:chOff x="3578860" y="1364615"/>
            <a:chExt cx="5056505" cy="4144010"/>
          </a:xfrm>
        </p:grpSpPr>
        <p:sp>
          <p:nvSpPr>
            <p:cNvPr id="4" name="도형 3"/>
            <p:cNvSpPr>
              <a:spLocks/>
            </p:cNvSpPr>
            <p:nvPr/>
          </p:nvSpPr>
          <p:spPr>
            <a:xfrm rot="0">
              <a:off x="3578860" y="1364615"/>
              <a:ext cx="5056505" cy="4144010"/>
            </a:xfrm>
            <a:prstGeom prst="rect"/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50800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텍스트 상자 4"/>
            <p:cNvSpPr txBox="1">
              <a:spLocks/>
            </p:cNvSpPr>
            <p:nvPr/>
          </p:nvSpPr>
          <p:spPr>
            <a:xfrm rot="0">
              <a:off x="3729355" y="3047365"/>
              <a:ext cx="4754880" cy="89281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ctr" defTabSz="508000" hangingPunct="1"/>
              <a:r>
                <a:rPr lang="ko-KR" sz="520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중점개발내용</a:t>
              </a:r>
              <a:endParaRPr lang="ko-KR" altLang="en-US" sz="520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09" b="7046"/>
          <a:stretch>
            <a:fillRect/>
          </a:stretch>
        </p:blipFill>
        <p:spPr>
          <a:xfrm rot="0">
            <a:off x="0" y="-14605"/>
            <a:ext cx="12230735" cy="6853555"/>
          </a:xfrm>
          <a:prstGeom prst="rect"/>
          <a:noFill/>
        </p:spPr>
      </p:pic>
      <p:sp>
        <p:nvSpPr>
          <p:cNvPr id="3" name="도형 2"/>
          <p:cNvSpPr>
            <a:spLocks/>
          </p:cNvSpPr>
          <p:nvPr/>
        </p:nvSpPr>
        <p:spPr>
          <a:xfrm rot="0">
            <a:off x="-635" y="19050"/>
            <a:ext cx="12207240" cy="6820535"/>
          </a:xfrm>
          <a:prstGeom prst="rect"/>
          <a:solidFill>
            <a:schemeClr val="tx1">
              <a:alpha val="3100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343535" y="960755"/>
            <a:ext cx="11514455" cy="5638800"/>
          </a:xfrm>
          <a:prstGeom prst="roundRect">
            <a:avLst>
              <a:gd name="adj" fmla="val 7273"/>
            </a:avLst>
          </a:prstGeom>
          <a:solidFill>
            <a:schemeClr val="bg1"/>
          </a:solidFill>
          <a:ln w="12700" cap="flat" cmpd="sng">
            <a:solidFill>
              <a:schemeClr val="bg2">
                <a:lumMod val="25000"/>
                <a:alpha val="100000"/>
              </a:schemeClr>
            </a:solidFill>
            <a:prstDash val="solid"/>
          </a:ln>
          <a:effectLst>
            <a:outerShdw sx="100000" sy="100000" blurRad="38100" dist="12700" dir="2700000" rotWithShape="0" algn="tl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eaLnBrk="1" latinLnBrk="1" hangingPunct="1">
              <a:buFontTx/>
              <a:buNone/>
            </a:pPr>
            <a:r>
              <a:rPr sz="2400">
                <a:ln w="0" cap="flat" cmpd="sng">
                  <a:solidFill>
                    <a:srgbClr val="000000">
                      <a:alpha val="10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 	</a:t>
            </a:r>
            <a:endParaRPr lang="ko-KR" altLang="en-US" sz="2400"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346075" y="187325"/>
            <a:ext cx="3227070" cy="568325"/>
          </a:xfrm>
          <a:prstGeom prst="ribbon2">
            <a:avLst>
              <a:gd name="adj1" fmla="val 18403"/>
              <a:gd name="adj2" fmla="val 75000"/>
            </a:avLst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1920" tIns="60960" rIns="121920" bIns="60960" vert="horz" anchor="ctr">
            <a:noAutofit/>
          </a:bodyPr>
          <a:lstStyle/>
          <a:p>
            <a:pPr marL="0" indent="0" algn="ctr" defTabSz="508000" eaLnBrk="1" latinLnBrk="1" hangingPunct="1">
              <a:buFontTx/>
              <a:buNone/>
            </a:pPr>
            <a:r>
              <a:rPr lang="ko-KR" sz="24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중점개발내용</a:t>
            </a:r>
            <a:endParaRPr lang="ko-KR" altLang="en-US" sz="24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793115" y="2317750"/>
            <a:ext cx="10603865" cy="29197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buFontTx/>
              <a:buNone/>
            </a:pPr>
            <a:r>
              <a:rPr sz="2130" b="1">
                <a:solidFill>
                  <a:schemeClr val="bg2">
                    <a:lumMod val="10000"/>
                  </a:schemeClr>
                </a:solidFill>
                <a:latin typeface="나눔스퀘어라운드 ExtraBold" charset="0"/>
                <a:ea typeface="나눔스퀘어라운드 ExtraBold" charset="0"/>
              </a:rPr>
              <a:t>#</a:t>
            </a:r>
            <a:r>
              <a:rPr lang="ko-KR" sz="2130" b="1">
                <a:solidFill>
                  <a:schemeClr val="bg2">
                    <a:lumMod val="10000"/>
                  </a:schemeClr>
                </a:solidFill>
                <a:latin typeface="나눔스퀘어라운드 ExtraBold" charset="0"/>
                <a:ea typeface="나눔스퀘어라운드 ExtraBold" charset="0"/>
              </a:rPr>
              <a:t> </a:t>
            </a:r>
            <a:r>
              <a:rPr lang="ko-KR" sz="2130" b="1">
                <a:solidFill>
                  <a:schemeClr val="bg2">
                    <a:lumMod val="10000"/>
                  </a:schemeClr>
                </a:solidFill>
                <a:latin typeface="나눔스퀘어라운드 ExtraBold" charset="0"/>
                <a:ea typeface="나눔스퀘어라운드 ExtraBold" charset="0"/>
              </a:rPr>
              <a:t>휴게소별</a:t>
            </a:r>
            <a:r>
              <a:rPr lang="ko-KR" sz="2130" b="1">
                <a:solidFill>
                  <a:schemeClr val="bg2">
                    <a:lumMod val="10000"/>
                  </a:schemeClr>
                </a:solidFill>
                <a:latin typeface="나눔스퀘어라운드 ExtraBold" charset="0"/>
                <a:ea typeface="나눔스퀘어라운드 ExtraBold" charset="0"/>
              </a:rPr>
              <a:t> </a:t>
            </a:r>
            <a:r>
              <a:rPr lang="ko-KR" sz="2130" b="1">
                <a:solidFill>
                  <a:schemeClr val="bg2">
                    <a:lumMod val="10000"/>
                  </a:schemeClr>
                </a:solidFill>
                <a:latin typeface="나눔스퀘어라운드 ExtraBold" charset="0"/>
                <a:ea typeface="나눔스퀘어라운드 ExtraBold" charset="0"/>
              </a:rPr>
              <a:t>대표</a:t>
            </a:r>
            <a:r>
              <a:rPr lang="ko-KR" sz="2130" b="1">
                <a:solidFill>
                  <a:schemeClr val="bg2">
                    <a:lumMod val="10000"/>
                  </a:schemeClr>
                </a:solidFill>
                <a:latin typeface="나눔스퀘어라운드 ExtraBold" charset="0"/>
                <a:ea typeface="나눔스퀘어라운드 ExtraBold" charset="0"/>
              </a:rPr>
              <a:t> </a:t>
            </a:r>
            <a:r>
              <a:rPr lang="ko-KR" sz="2130" b="1">
                <a:solidFill>
                  <a:schemeClr val="bg2">
                    <a:lumMod val="10000"/>
                  </a:schemeClr>
                </a:solidFill>
                <a:latin typeface="나눔스퀘어라운드 ExtraBold" charset="0"/>
                <a:ea typeface="나눔스퀘어라운드 ExtraBold" charset="0"/>
              </a:rPr>
              <a:t>음식</a:t>
            </a:r>
            <a:r>
              <a:rPr lang="ko-KR" sz="2130" b="1">
                <a:solidFill>
                  <a:schemeClr val="bg2">
                    <a:lumMod val="10000"/>
                  </a:schemeClr>
                </a:solidFill>
                <a:latin typeface="나눔스퀘어라운드 ExtraBold" charset="0"/>
                <a:ea typeface="나눔스퀘어라운드 ExtraBold" charset="0"/>
              </a:rPr>
              <a:t> </a:t>
            </a:r>
            <a:r>
              <a:rPr lang="ko-KR" sz="2130" b="1">
                <a:solidFill>
                  <a:schemeClr val="bg2">
                    <a:lumMod val="10000"/>
                  </a:schemeClr>
                </a:solidFill>
                <a:latin typeface="나눔스퀘어라운드 ExtraBold" charset="0"/>
                <a:ea typeface="나눔스퀘어라운드 ExtraBold" charset="0"/>
              </a:rPr>
              <a:t>서비스</a:t>
            </a:r>
            <a:r>
              <a:rPr lang="ko-KR" sz="2130" b="1">
                <a:solidFill>
                  <a:schemeClr val="bg2">
                    <a:lumMod val="10000"/>
                  </a:schemeClr>
                </a:solidFill>
                <a:latin typeface="나눔스퀘어라운드 ExtraBold" charset="0"/>
                <a:ea typeface="나눔스퀘어라운드 ExtraBold" charset="0"/>
              </a:rPr>
              <a:t>    </a:t>
            </a:r>
            <a:endParaRPr lang="ko-KR" altLang="en-US" sz="2130" b="1">
              <a:solidFill>
                <a:schemeClr val="bg2">
                  <a:lumMod val="10000"/>
                </a:schemeClr>
              </a:solidFill>
              <a:latin typeface="나눔스퀘어라운드 ExtraBold" charset="0"/>
              <a:ea typeface="나눔스퀘어라운드 ExtraBold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2400">
                <a:solidFill>
                  <a:srgbClr val="000000"/>
                </a:solidFill>
                <a:latin typeface="나눔스퀘어라운드 Bold" charset="0"/>
                <a:ea typeface="나눔스퀘어라운드 Bold" charset="0"/>
              </a:rPr>
              <a:t>-</a:t>
            </a:r>
            <a:r>
              <a:rPr lang="ko-KR" sz="2400">
                <a:solidFill>
                  <a:srgbClr val="000000"/>
                </a:solidFill>
                <a:latin typeface="나눔스퀘어라운드 Bold" charset="0"/>
                <a:ea typeface="나눔스퀘어라운드 Bold" charset="0"/>
              </a:rPr>
              <a:t> </a:t>
            </a:r>
            <a:r>
              <a:rPr lang="ko-KR" sz="2200">
                <a:solidFill>
                  <a:srgbClr val="000000"/>
                </a:solidFill>
                <a:latin typeface="나눔스퀘어라운드 Bold" charset="0"/>
                <a:ea typeface="나눔스퀘어라운드 Bold" charset="0"/>
              </a:rPr>
              <a:t>휴게소별</a:t>
            </a:r>
            <a:r>
              <a:rPr lang="ko-KR" sz="2200">
                <a:solidFill>
                  <a:srgbClr val="000000"/>
                </a:solidFill>
                <a:latin typeface="나눔스퀘어라운드 Bold" charset="0"/>
                <a:ea typeface="나눔스퀘어라운드 Bold" charset="0"/>
              </a:rPr>
              <a:t> </a:t>
            </a:r>
            <a:r>
              <a:rPr lang="ko-KR" sz="2200">
                <a:solidFill>
                  <a:srgbClr val="000000"/>
                </a:solidFill>
                <a:latin typeface="나눔스퀘어라운드 Bold" charset="0"/>
                <a:ea typeface="나눔스퀘어라운드 Bold" charset="0"/>
              </a:rPr>
              <a:t>가장</a:t>
            </a:r>
            <a:r>
              <a:rPr lang="ko-KR" sz="2200">
                <a:solidFill>
                  <a:srgbClr val="000000"/>
                </a:solidFill>
                <a:latin typeface="나눔스퀘어라운드 Bold" charset="0"/>
                <a:ea typeface="나눔스퀘어라운드 Bold" charset="0"/>
              </a:rPr>
              <a:t> </a:t>
            </a:r>
            <a:r>
              <a:rPr lang="ko-KR" sz="2200">
                <a:solidFill>
                  <a:srgbClr val="000000"/>
                </a:solidFill>
                <a:latin typeface="나눔스퀘어라운드 Bold" charset="0"/>
                <a:ea typeface="나눔스퀘어라운드 Bold" charset="0"/>
              </a:rPr>
              <a:t>많이</a:t>
            </a:r>
            <a:r>
              <a:rPr lang="ko-KR" sz="2200">
                <a:solidFill>
                  <a:srgbClr val="000000"/>
                </a:solidFill>
                <a:latin typeface="나눔스퀘어라운드 Bold" charset="0"/>
                <a:ea typeface="나눔스퀘어라운드 Bold" charset="0"/>
              </a:rPr>
              <a:t> </a:t>
            </a:r>
            <a:r>
              <a:rPr lang="ko-KR" sz="2200">
                <a:solidFill>
                  <a:srgbClr val="000000"/>
                </a:solidFill>
                <a:latin typeface="나눔스퀘어라운드 Bold" charset="0"/>
                <a:ea typeface="나눔스퀘어라운드 Bold" charset="0"/>
              </a:rPr>
              <a:t>팔린</a:t>
            </a:r>
            <a:r>
              <a:rPr lang="ko-KR" sz="2200">
                <a:solidFill>
                  <a:srgbClr val="000000"/>
                </a:solidFill>
                <a:latin typeface="나눔스퀘어라운드 Bold" charset="0"/>
                <a:ea typeface="나눔스퀘어라운드 Bold" charset="0"/>
              </a:rPr>
              <a:t> </a:t>
            </a:r>
            <a:r>
              <a:rPr lang="ko-KR" sz="2200">
                <a:solidFill>
                  <a:srgbClr val="FF0000"/>
                </a:solidFill>
                <a:latin typeface="나눔스퀘어라운드 Bold" charset="0"/>
                <a:ea typeface="나눔스퀘어라운드 Bold" charset="0"/>
              </a:rPr>
              <a:t>대표</a:t>
            </a:r>
            <a:r>
              <a:rPr lang="ko-KR" sz="2200">
                <a:solidFill>
                  <a:srgbClr val="FF0000"/>
                </a:solidFill>
                <a:latin typeface="나눔스퀘어라운드 Bold" charset="0"/>
                <a:ea typeface="나눔스퀘어라운드 Bold" charset="0"/>
              </a:rPr>
              <a:t> </a:t>
            </a:r>
            <a:r>
              <a:rPr lang="ko-KR" sz="2200">
                <a:solidFill>
                  <a:srgbClr val="FF0000"/>
                </a:solidFill>
                <a:latin typeface="나눔스퀘어라운드 Bold" charset="0"/>
                <a:ea typeface="나눔스퀘어라운드 Bold" charset="0"/>
              </a:rPr>
              <a:t>음식</a:t>
            </a:r>
            <a:r>
              <a:rPr lang="ko-KR" sz="2200">
                <a:solidFill>
                  <a:srgbClr val="FF0000"/>
                </a:solidFill>
                <a:latin typeface="나눔스퀘어라운드 Bold" charset="0"/>
                <a:ea typeface="나눔스퀘어라운드 Bold" charset="0"/>
              </a:rPr>
              <a:t> </a:t>
            </a:r>
            <a:r>
              <a:rPr lang="ko-KR" sz="2200">
                <a:solidFill>
                  <a:srgbClr val="FF0000"/>
                </a:solidFill>
                <a:latin typeface="나눔스퀘어라운드 Bold" charset="0"/>
                <a:ea typeface="나눔스퀘어라운드 Bold" charset="0"/>
              </a:rPr>
              <a:t>정보</a:t>
            </a:r>
            <a:r>
              <a:rPr lang="ko-KR" sz="2200">
                <a:solidFill>
                  <a:srgbClr val="000000"/>
                </a:solidFill>
                <a:latin typeface="나눔스퀘어라운드 Bold" charset="0"/>
                <a:ea typeface="나눔스퀘어라운드 Bold" charset="0"/>
              </a:rPr>
              <a:t>를 보여준다.</a:t>
            </a:r>
            <a:endParaRPr lang="ko-KR" altLang="en-US" sz="2200">
              <a:solidFill>
                <a:srgbClr val="000000"/>
              </a:solidFill>
              <a:latin typeface="나눔스퀘어라운드 Bold" charset="0"/>
              <a:ea typeface="나눔스퀘어라운드 Bold" charset="0"/>
            </a:endParaRPr>
          </a:p>
          <a:p>
            <a:pPr marL="0" indent="0" algn="l" defTabSz="914400" eaLnBrk="1" latinLnBrk="1" hangingPunct="1">
              <a:buFontTx/>
              <a:buNone/>
            </a:pPr>
            <a:endParaRPr lang="ko-KR" altLang="en-US" sz="2400">
              <a:solidFill>
                <a:srgbClr val="000000"/>
              </a:solidFill>
              <a:latin typeface="나눔스퀘어라운드 Bold" charset="0"/>
              <a:ea typeface="나눔스퀘어라운드 Bold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2130" b="1">
                <a:solidFill>
                  <a:schemeClr val="bg2">
                    <a:lumMod val="10000"/>
                  </a:schemeClr>
                </a:solidFill>
                <a:latin typeface="나눔스퀘어라운드 ExtraBold" charset="0"/>
                <a:ea typeface="나눔스퀘어라운드 ExtraBold" charset="0"/>
              </a:rPr>
              <a:t># </a:t>
            </a:r>
            <a:r>
              <a:rPr lang="ko-KR" sz="2130" b="1">
                <a:solidFill>
                  <a:schemeClr val="bg2">
                    <a:lumMod val="10000"/>
                  </a:schemeClr>
                </a:solidFill>
                <a:latin typeface="나눔스퀘어라운드 ExtraBold" charset="0"/>
                <a:ea typeface="나눔스퀘어라운드 ExtraBold" charset="0"/>
              </a:rPr>
              <a:t>주유소별 가격 비교 서비스</a:t>
            </a:r>
            <a:r>
              <a:rPr sz="2130" b="1">
                <a:solidFill>
                  <a:schemeClr val="bg2">
                    <a:lumMod val="10000"/>
                  </a:schemeClr>
                </a:solidFill>
                <a:latin typeface="나눔스퀘어라운드 ExtraBold" charset="0"/>
                <a:ea typeface="나눔스퀘어라운드 ExtraBold" charset="0"/>
              </a:rPr>
              <a:t> </a:t>
            </a:r>
            <a:endParaRPr lang="ko-KR" altLang="en-US" sz="2130" b="1">
              <a:solidFill>
                <a:schemeClr val="bg2">
                  <a:lumMod val="10000"/>
                </a:schemeClr>
              </a:solidFill>
              <a:latin typeface="나눔스퀘어라운드 ExtraBold" charset="0"/>
              <a:ea typeface="나눔스퀘어라운드 ExtraBold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2400">
                <a:solidFill>
                  <a:srgbClr val="000000"/>
                </a:solidFill>
                <a:latin typeface="나눔스퀘어라운드 Bold" charset="0"/>
                <a:ea typeface="나눔스퀘어라운드 Bold" charset="0"/>
              </a:rPr>
              <a:t>- 전국 휴게소들의 </a:t>
            </a:r>
            <a:r>
              <a:rPr lang="ko-KR" sz="2400">
                <a:solidFill>
                  <a:srgbClr val="FF0000"/>
                </a:solidFill>
                <a:latin typeface="나눔스퀘어라운드 Bold" charset="0"/>
                <a:ea typeface="나눔스퀘어라운드 Bold" charset="0"/>
              </a:rPr>
              <a:t>가격을</a:t>
            </a:r>
            <a:r>
              <a:rPr lang="ko-KR" sz="2400">
                <a:solidFill>
                  <a:srgbClr val="FF0000"/>
                </a:solidFill>
                <a:latin typeface="나눔스퀘어라운드 Bold" charset="0"/>
                <a:ea typeface="나눔스퀘어라운드 Bold" charset="0"/>
              </a:rPr>
              <a:t> </a:t>
            </a:r>
            <a:r>
              <a:rPr lang="ko-KR" sz="2400">
                <a:solidFill>
                  <a:srgbClr val="FF0000"/>
                </a:solidFill>
                <a:latin typeface="나눔스퀘어라운드 Bold" charset="0"/>
                <a:ea typeface="나눔스퀘어라운드 Bold" charset="0"/>
              </a:rPr>
              <a:t>비교</a:t>
            </a:r>
            <a:r>
              <a:rPr lang="ko-KR" sz="2400">
                <a:solidFill>
                  <a:srgbClr val="000000"/>
                </a:solidFill>
                <a:latin typeface="나눔스퀘어라운드 Bold" charset="0"/>
                <a:ea typeface="나눔스퀘어라운드 Bold" charset="0"/>
              </a:rPr>
              <a:t>하여 제일 가격이 낮은 순으로 등록</a:t>
            </a:r>
            <a:endParaRPr lang="ko-KR" altLang="en-US" sz="2400">
              <a:solidFill>
                <a:srgbClr val="000000"/>
              </a:solidFill>
              <a:latin typeface="나눔스퀘어라운드 Bold" charset="0"/>
              <a:ea typeface="나눔스퀘어라운드 Bold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2400">
                <a:solidFill>
                  <a:srgbClr val="000000"/>
                </a:solidFill>
                <a:latin typeface="나눔스퀘어라운드 Bold" charset="0"/>
                <a:ea typeface="나눔스퀘어라운드 Bold" charset="0"/>
              </a:rPr>
              <a:t> </a:t>
            </a:r>
            <a:endParaRPr lang="ko-KR" altLang="en-US" sz="2400">
              <a:solidFill>
                <a:srgbClr val="000000"/>
              </a:solidFill>
              <a:latin typeface="나눔스퀘어라운드 Bold" charset="0"/>
              <a:ea typeface="나눔스퀘어라운드 Bold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2130" b="1">
                <a:solidFill>
                  <a:schemeClr val="bg2">
                    <a:lumMod val="10000"/>
                  </a:schemeClr>
                </a:solidFill>
                <a:latin typeface="나눔스퀘어라운드 ExtraBold" charset="0"/>
                <a:ea typeface="나눔스퀘어라운드 ExtraBold" charset="0"/>
              </a:rPr>
              <a:t># </a:t>
            </a:r>
            <a:r>
              <a:rPr lang="ko-KR" sz="2130" b="1">
                <a:solidFill>
                  <a:schemeClr val="bg2">
                    <a:lumMod val="10000"/>
                  </a:schemeClr>
                </a:solidFill>
                <a:latin typeface="나눔스퀘어라운드 ExtraBold" charset="0"/>
                <a:ea typeface="나눔스퀘어라운드 ExtraBold" charset="0"/>
              </a:rPr>
              <a:t> 추천 서비스를 이용한 랭킹 시스템</a:t>
            </a:r>
            <a:endParaRPr lang="ko-KR" altLang="en-US" sz="2130" b="1">
              <a:solidFill>
                <a:schemeClr val="bg2">
                  <a:lumMod val="10000"/>
                </a:schemeClr>
              </a:solidFill>
              <a:latin typeface="나눔스퀘어라운드 ExtraBold" charset="0"/>
              <a:ea typeface="나눔스퀘어라운드 ExtraBold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2400">
                <a:solidFill>
                  <a:srgbClr val="000000"/>
                </a:solidFill>
                <a:latin typeface="나눔스퀘어라운드 Bold" charset="0"/>
                <a:ea typeface="나눔스퀘어라운드 Bold" charset="0"/>
              </a:rPr>
              <a:t>- </a:t>
            </a:r>
            <a:r>
              <a:rPr lang="ko-KR" sz="2400">
                <a:solidFill>
                  <a:srgbClr val="000000"/>
                </a:solidFill>
                <a:latin typeface="나눔스퀘어라운드 Bold" charset="0"/>
                <a:ea typeface="나눔스퀘어라운드 Bold" charset="0"/>
              </a:rPr>
              <a:t>휴게소의 시설이나 음식을 </a:t>
            </a:r>
            <a:r>
              <a:rPr lang="ko-KR" sz="2400">
                <a:solidFill>
                  <a:srgbClr val="FF0000"/>
                </a:solidFill>
                <a:latin typeface="나눔스퀘어라운드 Bold" charset="0"/>
                <a:ea typeface="나눔스퀘어라운드 Bold" charset="0"/>
              </a:rPr>
              <a:t>추천 서비스</a:t>
            </a:r>
            <a:r>
              <a:rPr lang="ko-KR" sz="2400">
                <a:solidFill>
                  <a:srgbClr val="000000"/>
                </a:solidFill>
                <a:latin typeface="나눔스퀘어라운드 Bold" charset="0"/>
                <a:ea typeface="나눔스퀘어라운드 Bold" charset="0"/>
              </a:rPr>
              <a:t>를 이용하여 순위를 등록</a:t>
            </a:r>
            <a:endParaRPr lang="ko-KR" altLang="en-US" sz="2400">
              <a:solidFill>
                <a:srgbClr val="000000"/>
              </a:solidFill>
              <a:latin typeface="나눔스퀘어라운드 Bold" charset="0"/>
              <a:ea typeface="나눔스퀘어라운드 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5715"/>
            <a:ext cx="12206605" cy="6880860"/>
          </a:xfrm>
          <a:prstGeom prst="rect"/>
          <a:noFill/>
        </p:spPr>
      </p:pic>
      <p:sp>
        <p:nvSpPr>
          <p:cNvPr id="3" name="도형 2"/>
          <p:cNvSpPr>
            <a:spLocks/>
          </p:cNvSpPr>
          <p:nvPr/>
        </p:nvSpPr>
        <p:spPr>
          <a:xfrm rot="0">
            <a:off x="-635" y="59690"/>
            <a:ext cx="12207240" cy="6820535"/>
          </a:xfrm>
          <a:prstGeom prst="rect"/>
          <a:solidFill>
            <a:schemeClr val="tx1">
              <a:alpha val="3100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3971925" y="1365250"/>
            <a:ext cx="4255135" cy="4144010"/>
            <a:chOff x="3971925" y="1365250"/>
            <a:chExt cx="4255135" cy="4144010"/>
          </a:xfrm>
        </p:grpSpPr>
        <p:sp>
          <p:nvSpPr>
            <p:cNvPr id="4" name="도형 3"/>
            <p:cNvSpPr>
              <a:spLocks/>
            </p:cNvSpPr>
            <p:nvPr/>
          </p:nvSpPr>
          <p:spPr>
            <a:xfrm rot="0">
              <a:off x="3971925" y="1365250"/>
              <a:ext cx="4255135" cy="4144010"/>
            </a:xfrm>
            <a:prstGeom prst="rect"/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50800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텍스트 상자 4"/>
            <p:cNvSpPr txBox="1">
              <a:spLocks/>
            </p:cNvSpPr>
            <p:nvPr/>
          </p:nvSpPr>
          <p:spPr>
            <a:xfrm rot="0">
              <a:off x="4098925" y="3048000"/>
              <a:ext cx="4001135" cy="89281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ctr" defTabSz="508000" hangingPunct="1"/>
              <a:r>
                <a:rPr lang="ko-KR" sz="520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시 연 화 면</a:t>
              </a:r>
              <a:endParaRPr lang="ko-KR" altLang="en-US" sz="520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65" b="27108"/>
          <a:stretch>
            <a:fillRect/>
          </a:stretch>
        </p:blipFill>
        <p:spPr>
          <a:xfrm rot="0">
            <a:off x="-2540" y="-13335"/>
            <a:ext cx="12277090" cy="6871970"/>
          </a:xfrm>
          <a:prstGeom prst="rect"/>
          <a:noFill/>
        </p:spPr>
      </p:pic>
      <p:sp>
        <p:nvSpPr>
          <p:cNvPr id="3" name="도형 2"/>
          <p:cNvSpPr>
            <a:spLocks/>
          </p:cNvSpPr>
          <p:nvPr/>
        </p:nvSpPr>
        <p:spPr>
          <a:xfrm rot="0">
            <a:off x="-635" y="-28575"/>
            <a:ext cx="12206605" cy="6927215"/>
          </a:xfrm>
          <a:prstGeom prst="rect"/>
          <a:solidFill>
            <a:schemeClr val="tx1">
              <a:alpha val="3102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4" name="도형 3"/>
          <p:cNvCxnSpPr/>
          <p:nvPr/>
        </p:nvCxnSpPr>
        <p:spPr>
          <a:xfrm rot="0">
            <a:off x="989965" y="3268980"/>
            <a:ext cx="10379710" cy="31115"/>
          </a:xfrm>
          <a:prstGeom prst="line"/>
          <a:ln w="28575" cap="flat" cmpd="sng">
            <a:solidFill>
              <a:schemeClr val="bg1">
                <a:alpha val="6196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상자 4"/>
          <p:cNvSpPr txBox="1">
            <a:spLocks/>
          </p:cNvSpPr>
          <p:nvPr/>
        </p:nvSpPr>
        <p:spPr>
          <a:xfrm rot="0">
            <a:off x="9643110" y="2230120"/>
            <a:ext cx="1827530" cy="86233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defTabSz="914400" eaLnBrk="1" latinLnBrk="1" hangingPunct="1">
              <a:buFontTx/>
              <a:buNone/>
            </a:pPr>
            <a:r>
              <a:rPr sz="5000">
                <a:solidFill>
                  <a:schemeClr val="bg1"/>
                </a:solidFill>
                <a:latin typeface="맑은 고딕" charset="0"/>
                <a:ea typeface="맑은 고딕" charset="0"/>
              </a:rPr>
              <a:t>Index</a:t>
            </a:r>
            <a:endParaRPr lang="ko-KR" altLang="en-US" sz="50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8939530" y="2966720"/>
            <a:ext cx="2667635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sz="1100" b="0">
                <a:solidFill>
                  <a:schemeClr val="bg1"/>
                </a:solidFill>
                <a:latin typeface="HY견고딕" charset="0"/>
                <a:ea typeface="HY견고딕" charset="0"/>
              </a:rPr>
              <a:t>휴게소 정보 제공 및 커뮤니티 서비스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989965" y="3429000"/>
            <a:ext cx="4894580" cy="21685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buFontTx/>
              <a:buNone/>
            </a:pPr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기획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buFontTx/>
              <a:buNone/>
            </a:pPr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2. 시장 조사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buFontTx/>
              <a:buNone/>
            </a:pPr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3. 분석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buFontTx/>
              <a:buNone/>
            </a:pPr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4. 중점 개발 내용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buFontTx/>
              <a:buNone/>
            </a:pPr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5. 시연 화면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94" b="15297"/>
          <a:stretch>
            <a:fillRect/>
          </a:stretch>
        </p:blipFill>
        <p:spPr>
          <a:xfrm rot="0">
            <a:off x="-15875" y="-1905"/>
            <a:ext cx="12208510" cy="6860540"/>
          </a:xfrm>
          <a:prstGeom prst="rect"/>
          <a:noFill/>
        </p:spPr>
      </p:pic>
      <p:sp>
        <p:nvSpPr>
          <p:cNvPr id="3" name="도형 2"/>
          <p:cNvSpPr>
            <a:spLocks/>
          </p:cNvSpPr>
          <p:nvPr/>
        </p:nvSpPr>
        <p:spPr>
          <a:xfrm rot="0">
            <a:off x="0" y="15875"/>
            <a:ext cx="12190730" cy="6835775"/>
          </a:xfrm>
          <a:prstGeom prst="rect"/>
          <a:solidFill>
            <a:schemeClr val="tx1">
              <a:alpha val="3100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3238500" y="1174750"/>
            <a:ext cx="5731510" cy="4144010"/>
          </a:xfrm>
          <a:prstGeom prst="rect"/>
          <a:noFill/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4095750" y="2921000"/>
            <a:ext cx="400113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508000" hangingPunct="1"/>
            <a:r>
              <a:rPr lang="ko-KR" sz="3600">
                <a:solidFill>
                  <a:schemeClr val="bg1"/>
                </a:solidFill>
                <a:latin typeface="맑은 고딕" charset="0"/>
                <a:ea typeface="맑은 고딕" charset="0"/>
              </a:rPr>
              <a:t>배경</a:t>
            </a:r>
            <a:endParaRPr lang="ko-KR" altLang="en-US" sz="36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224385" cy="6858635"/>
          </a:xfrm>
          <a:prstGeom prst="rect"/>
          <a:noFill/>
        </p:spPr>
      </p:pic>
      <p:sp>
        <p:nvSpPr>
          <p:cNvPr id="3" name="도형 2"/>
          <p:cNvSpPr>
            <a:spLocks/>
          </p:cNvSpPr>
          <p:nvPr/>
        </p:nvSpPr>
        <p:spPr>
          <a:xfrm rot="0">
            <a:off x="0" y="15875"/>
            <a:ext cx="12224385" cy="6835775"/>
          </a:xfrm>
          <a:prstGeom prst="rect"/>
          <a:solidFill>
            <a:schemeClr val="tx1">
              <a:alpha val="3100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332740" y="173990"/>
            <a:ext cx="1976120" cy="568325"/>
          </a:xfrm>
          <a:prstGeom prst="ribbon2">
            <a:avLst>
              <a:gd name="adj1" fmla="val 18403"/>
              <a:gd name="adj2" fmla="val 75000"/>
            </a:avLst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1920" tIns="60960" rIns="121920" bIns="60960" vert="horz" anchor="ctr">
            <a:noAutofit/>
          </a:bodyPr>
          <a:lstStyle/>
          <a:p>
            <a:pPr marL="0" indent="0" algn="ctr" defTabSz="508000" eaLnBrk="1" latinLnBrk="1" hangingPunct="1">
              <a:buFontTx/>
              <a:buNone/>
            </a:pPr>
            <a:r>
              <a:rPr lang="ko-KR" sz="2400">
                <a:solidFill>
                  <a:srgbClr val="000000"/>
                </a:solidFill>
                <a:latin typeface="맑은 고딕" charset="0"/>
                <a:ea typeface="맑은 고딕" charset="0"/>
              </a:rPr>
              <a:t>배경</a:t>
            </a:r>
            <a:endParaRPr lang="ko-KR" altLang="en-US" sz="2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619125" y="952500"/>
            <a:ext cx="11224260" cy="5535295"/>
          </a:xfrm>
          <a:prstGeom prst="roundRect">
            <a:avLst>
              <a:gd name="adj" fmla="val 7273"/>
            </a:avLst>
          </a:prstGeom>
          <a:solidFill>
            <a:schemeClr val="bg1"/>
          </a:solidFill>
          <a:ln w="12700" cap="flat" cmpd="sng">
            <a:solidFill>
              <a:schemeClr val="bg2">
                <a:lumMod val="25000"/>
                <a:alpha val="100000"/>
              </a:schemeClr>
            </a:solidFill>
            <a:prstDash val="solid"/>
          </a:ln>
          <a:effectLst>
            <a:outerShdw sx="100000" sy="100000" blurRad="38100" dist="12700" dir="2700000" rotWithShape="0" algn="tl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eaLnBrk="1" latinLnBrk="1" hangingPunct="1">
              <a:buFontTx/>
              <a:buNone/>
            </a:pPr>
            <a:r>
              <a:rPr sz="2400">
                <a:ln w="0" cap="flat" cmpd="sng">
                  <a:solidFill>
                    <a:srgbClr val="000000">
                      <a:alpha val="10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 	</a:t>
            </a:r>
            <a:endParaRPr lang="ko-KR" altLang="en-US" sz="2400"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20875" y="1253490"/>
            <a:ext cx="8636635" cy="4351020"/>
          </a:xfrm>
          <a:prstGeom prst="rect"/>
          <a:noFill/>
        </p:spPr>
      </p:pic>
      <p:sp>
        <p:nvSpPr>
          <p:cNvPr id="10" name="텍스트 상자 9"/>
          <p:cNvSpPr txBox="1">
            <a:spLocks/>
          </p:cNvSpPr>
          <p:nvPr/>
        </p:nvSpPr>
        <p:spPr>
          <a:xfrm rot="0">
            <a:off x="991235" y="5782310"/>
            <a:ext cx="10455910" cy="52260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ctr" defTabSz="914400" eaLnBrk="1" latinLnBrk="1" hangingPunct="1">
              <a:buFontTx/>
              <a:buNone/>
            </a:pPr>
            <a:r>
              <a:rPr lang="ko-KR" sz="2800" b="1">
                <a:solidFill>
                  <a:schemeClr val="bg2">
                    <a:lumMod val="10000"/>
                  </a:schemeClr>
                </a:solidFill>
                <a:latin typeface="HY헤드라인M" charset="0"/>
                <a:ea typeface="HY헤드라인M" charset="0"/>
              </a:rPr>
              <a:t>여행, 귀성길, 출장, 등 목적은 다르지만 만나는 곳은 같은 그곳</a:t>
            </a:r>
            <a:endParaRPr lang="ko-KR" altLang="en-US" sz="2800" b="1">
              <a:solidFill>
                <a:schemeClr val="bg2">
                  <a:lumMod val="10000"/>
                </a:schemeClr>
              </a:solidFill>
              <a:latin typeface="HY헤드라인M" charset="0"/>
              <a:ea typeface="HY헤드라인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224385" cy="6858635"/>
          </a:xfrm>
          <a:prstGeom prst="rect"/>
          <a:noFill/>
        </p:spPr>
      </p:pic>
      <p:sp>
        <p:nvSpPr>
          <p:cNvPr id="3" name="도형 2"/>
          <p:cNvSpPr>
            <a:spLocks/>
          </p:cNvSpPr>
          <p:nvPr/>
        </p:nvSpPr>
        <p:spPr>
          <a:xfrm rot="0">
            <a:off x="0" y="15875"/>
            <a:ext cx="12224385" cy="6835775"/>
          </a:xfrm>
          <a:prstGeom prst="rect"/>
          <a:solidFill>
            <a:schemeClr val="tx1">
              <a:alpha val="3100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332740" y="173990"/>
            <a:ext cx="1976120" cy="568325"/>
          </a:xfrm>
          <a:prstGeom prst="ribbon2">
            <a:avLst>
              <a:gd name="adj1" fmla="val 18403"/>
              <a:gd name="adj2" fmla="val 75000"/>
            </a:avLst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1920" tIns="60960" rIns="121920" bIns="60960" vert="horz" anchor="ctr">
            <a:noAutofit/>
          </a:bodyPr>
          <a:lstStyle/>
          <a:p>
            <a:pPr marL="0" indent="0" algn="ctr" defTabSz="508000" eaLnBrk="1" latinLnBrk="1" hangingPunct="1">
              <a:buFontTx/>
              <a:buNone/>
            </a:pPr>
            <a:r>
              <a:rPr lang="ko-KR" sz="2400">
                <a:solidFill>
                  <a:srgbClr val="000000"/>
                </a:solidFill>
                <a:latin typeface="맑은 고딕" charset="0"/>
                <a:ea typeface="맑은 고딕" charset="0"/>
              </a:rPr>
              <a:t>배경</a:t>
            </a:r>
            <a:endParaRPr lang="ko-KR" altLang="en-US" sz="2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06625" y="1728470"/>
            <a:ext cx="7192010" cy="4544060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  <p:sp>
        <p:nvSpPr>
          <p:cNvPr id="7" name="도형 6"/>
          <p:cNvSpPr>
            <a:spLocks/>
          </p:cNvSpPr>
          <p:nvPr/>
        </p:nvSpPr>
        <p:spPr>
          <a:xfrm rot="0">
            <a:off x="2968625" y="714375"/>
            <a:ext cx="5668010" cy="746760"/>
          </a:xfrm>
          <a:prstGeom prst="rect"/>
          <a:solidFill>
            <a:schemeClr val="accent6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r>
              <a:rPr lang="ko-KR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# 이영자 효과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hangingPunct="1"/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휴게소 음식 매출 상승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>
            <a:hlinkClick r:id="rId6"/>
          </p:cNvPr>
          <p:cNvSpPr txBox="1">
            <a:spLocks/>
          </p:cNvSpPr>
          <p:nvPr/>
        </p:nvSpPr>
        <p:spPr>
          <a:xfrm rot="0">
            <a:off x="5508625" y="6576695"/>
            <a:ext cx="671576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eaLnBrk="1" latinLnBrk="1" hangingPunct="1">
              <a:buFontTx/>
              <a:buNone/>
            </a:pPr>
            <a:r>
              <a:rPr lang="ko-KR" sz="1200">
                <a:solidFill>
                  <a:schemeClr val="bg1"/>
                </a:solidFill>
                <a:latin typeface="맑은 고딕" charset="0"/>
                <a:ea typeface="나눔고딕" charset="0"/>
              </a:rPr>
              <a:t>이영자 효과 기사 : https://biz.chosun.com/site/data/html_dir/2019/02/01/2019020101997.html</a:t>
            </a:r>
            <a:endParaRPr lang="ko-KR" altLang="en-US" sz="1200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224385" cy="6858635"/>
          </a:xfrm>
          <a:prstGeom prst="rect"/>
          <a:noFill/>
        </p:spPr>
      </p:pic>
      <p:sp>
        <p:nvSpPr>
          <p:cNvPr id="3" name="도형 2"/>
          <p:cNvSpPr>
            <a:spLocks/>
          </p:cNvSpPr>
          <p:nvPr/>
        </p:nvSpPr>
        <p:spPr>
          <a:xfrm rot="0">
            <a:off x="0" y="15875"/>
            <a:ext cx="12224385" cy="6835775"/>
          </a:xfrm>
          <a:prstGeom prst="rect"/>
          <a:solidFill>
            <a:schemeClr val="tx1">
              <a:alpha val="3100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332740" y="173990"/>
            <a:ext cx="1976120" cy="568325"/>
          </a:xfrm>
          <a:prstGeom prst="ribbon2">
            <a:avLst>
              <a:gd name="adj1" fmla="val 18403"/>
              <a:gd name="adj2" fmla="val 75000"/>
            </a:avLst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1920" tIns="60960" rIns="121920" bIns="60960" vert="horz" anchor="ctr">
            <a:noAutofit/>
          </a:bodyPr>
          <a:lstStyle/>
          <a:p>
            <a:pPr marL="0" indent="0" algn="ctr" defTabSz="508000" eaLnBrk="1" latinLnBrk="1" hangingPunct="1">
              <a:buFontTx/>
              <a:buNone/>
            </a:pPr>
            <a:r>
              <a:rPr lang="ko-KR" sz="2400">
                <a:solidFill>
                  <a:srgbClr val="000000"/>
                </a:solidFill>
                <a:latin typeface="맑은 고딕" charset="0"/>
                <a:ea typeface="맑은 고딕" charset="0"/>
              </a:rPr>
              <a:t>배경</a:t>
            </a:r>
            <a:endParaRPr lang="ko-KR" altLang="en-US" sz="2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>
            <a:hlinkClick r:id="rId7"/>
          </p:cNvPr>
          <p:cNvSpPr txBox="1">
            <a:spLocks/>
          </p:cNvSpPr>
          <p:nvPr/>
        </p:nvSpPr>
        <p:spPr>
          <a:xfrm rot="0">
            <a:off x="4921250" y="6576695"/>
            <a:ext cx="730313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eaLnBrk="1" latinLnBrk="1" hangingPunct="1">
              <a:buFontTx/>
              <a:buNone/>
            </a:pPr>
            <a:r>
              <a:rPr lang="ko-KR" sz="1200">
                <a:solidFill>
                  <a:schemeClr val="bg1"/>
                </a:solidFill>
                <a:latin typeface="맑은 고딕" charset="0"/>
                <a:ea typeface="나눔고딕" charset="0"/>
              </a:rPr>
              <a:t>찾아가는 휴게소 맛집 : </a:t>
            </a:r>
            <a:r>
              <a:rPr lang="ko-KR" sz="1200">
                <a:solidFill>
                  <a:schemeClr val="bg1"/>
                </a:solidFill>
                <a:latin typeface="맑은 고딕" charset="0"/>
                <a:ea typeface="나눔고딕" charset="0"/>
                <a:hlinkClick r:id="rId4"/>
              </a:rPr>
              <a:t>http://www.chungnamilbo.com/news/articleView.html?idxno=483106</a:t>
            </a:r>
            <a:endParaRPr lang="ko-KR" altLang="en-US" sz="1200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02605" y="746125"/>
            <a:ext cx="6399530" cy="5747385"/>
          </a:xfrm>
          <a:prstGeom prst="rect"/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</p:pic>
      <p:sp>
        <p:nvSpPr>
          <p:cNvPr id="13" name="도형 12"/>
          <p:cNvSpPr>
            <a:spLocks/>
          </p:cNvSpPr>
          <p:nvPr/>
        </p:nvSpPr>
        <p:spPr>
          <a:xfrm rot="0">
            <a:off x="333375" y="2111375"/>
            <a:ext cx="4620260" cy="2445385"/>
          </a:xfrm>
          <a:prstGeom prst="rect"/>
          <a:solidFill>
            <a:schemeClr val="bg1">
              <a:alpha val="90078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 rot="0">
            <a:off x="492125" y="2365375"/>
            <a:ext cx="4302760" cy="20002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26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# 휴게소 음식</a:t>
            </a:r>
            <a:r>
              <a:rPr lang="ko-KR" sz="2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 문화 변화</a:t>
            </a:r>
            <a:r>
              <a:rPr lang="ko-KR" sz="24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4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24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# 휴게소별 </a:t>
            </a:r>
            <a:r>
              <a:rPr lang="ko-KR" sz="26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대표 음식</a:t>
            </a:r>
            <a:r>
              <a:rPr lang="ko-KR" sz="24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선정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# 지역 특산물을 이용한 메뉴</a:t>
            </a:r>
            <a:endParaRPr lang="ko-KR" altLang="en-US" sz="24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kim/AppData/Roaming/PolarisOffice/ETemp/10280_21909000/fImage73896270756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225020" cy="6859270"/>
          </a:xfrm>
          <a:prstGeom prst="rect"/>
          <a:noFill/>
        </p:spPr>
      </p:pic>
      <p:sp>
        <p:nvSpPr>
          <p:cNvPr id="3" name="도형 2"/>
          <p:cNvSpPr>
            <a:spLocks/>
          </p:cNvSpPr>
          <p:nvPr/>
        </p:nvSpPr>
        <p:spPr>
          <a:xfrm rot="0">
            <a:off x="0" y="27305"/>
            <a:ext cx="12225020" cy="6836410"/>
          </a:xfrm>
          <a:prstGeom prst="rect"/>
          <a:solidFill>
            <a:schemeClr val="tx1">
              <a:alpha val="3100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332740" y="173990"/>
            <a:ext cx="1976755" cy="568960"/>
          </a:xfrm>
          <a:prstGeom prst="ribbon2">
            <a:avLst>
              <a:gd name="adj1" fmla="val 18403"/>
              <a:gd name="adj2" fmla="val 75000"/>
            </a:avLst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1920" tIns="60960" rIns="121920" bIns="60960" numCol="1" vert="horz" anchor="ctr">
            <a:noAutofit/>
          </a:bodyPr>
          <a:lstStyle/>
          <a:p>
            <a:pPr marL="0" indent="0" algn="ctr" defTabSz="508000" eaLnBrk="1" latinLnBrk="1" hangingPunct="1">
              <a:buFontTx/>
              <a:buNone/>
            </a:pPr>
            <a:r>
              <a:rPr lang="ko-KR" sz="2400">
                <a:solidFill>
                  <a:srgbClr val="000000"/>
                </a:solidFill>
                <a:latin typeface="맑은 고딕" charset="0"/>
                <a:ea typeface="맑은 고딕" charset="0"/>
              </a:rPr>
              <a:t>배경</a:t>
            </a:r>
            <a:endParaRPr lang="ko-KR" altLang="en-US" sz="2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2968625" y="714375"/>
            <a:ext cx="5668645" cy="747395"/>
          </a:xfrm>
          <a:prstGeom prst="rect"/>
          <a:solidFill>
            <a:schemeClr val="accent6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r>
              <a:rPr lang="ko-KR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#</a:t>
            </a:r>
            <a:r>
              <a:rPr lang="ko-KR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고속도로 주유소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hangingPunct="1">
              <a:buFontTx/>
              <a:buNone/>
            </a:pPr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가격이 저렴한 곳이 많다.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>
            <a:hlinkClick r:id="rId4"/>
          </p:cNvPr>
          <p:cNvSpPr txBox="1">
            <a:spLocks/>
          </p:cNvSpPr>
          <p:nvPr/>
        </p:nvSpPr>
        <p:spPr>
          <a:xfrm rot="0">
            <a:off x="5508625" y="6576695"/>
            <a:ext cx="671639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r" defTabSz="508000" eaLnBrk="1" latinLnBrk="1" hangingPunct="1">
              <a:buFontTx/>
              <a:buNone/>
            </a:pPr>
            <a:r>
              <a:rPr lang="ko-KR" sz="1200">
                <a:solidFill>
                  <a:schemeClr val="bg1"/>
                </a:solidFill>
                <a:latin typeface="맑은 고딕" charset="0"/>
                <a:ea typeface="나눔고딕" charset="0"/>
              </a:rPr>
              <a:t>기사 링크 </a:t>
            </a:r>
            <a:r>
              <a:rPr lang="ko-KR" sz="1200">
                <a:solidFill>
                  <a:schemeClr val="bg1"/>
                </a:solidFill>
                <a:latin typeface="맑은 고딕" charset="0"/>
                <a:ea typeface="나눔고딕" charset="0"/>
                <a:hlinkClick r:id="rId3"/>
              </a:rPr>
              <a:t>https://www.news1.kr/articles/?2654677</a:t>
            </a:r>
            <a:endParaRPr lang="ko-KR" altLang="en-US" sz="1200">
              <a:solidFill>
                <a:schemeClr val="bg1"/>
              </a:solidFill>
              <a:latin typeface="맑은 고딕" charset="0"/>
              <a:ea typeface="나눔고딕" charset="0"/>
            </a:endParaRPr>
          </a:p>
        </p:txBody>
      </p:sp>
      <p:pic>
        <p:nvPicPr>
          <p:cNvPr id="10" name="그림 9" descr="C:/Users/kim/AppData/Roaming/PolarisOffice/ETemp/10280_21909000/fImage247857270868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81300" y="1729105"/>
            <a:ext cx="6052185" cy="46907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kim/AppData/Roaming/PolarisOffice/ETemp/10280_21909000/fImage73896270756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225020" cy="6859270"/>
          </a:xfrm>
          <a:prstGeom prst="rect"/>
          <a:noFill/>
        </p:spPr>
      </p:pic>
      <p:sp>
        <p:nvSpPr>
          <p:cNvPr id="3" name="도형 2"/>
          <p:cNvSpPr>
            <a:spLocks/>
          </p:cNvSpPr>
          <p:nvPr/>
        </p:nvSpPr>
        <p:spPr>
          <a:xfrm rot="0">
            <a:off x="0" y="27305"/>
            <a:ext cx="12225020" cy="6836410"/>
          </a:xfrm>
          <a:prstGeom prst="rect"/>
          <a:solidFill>
            <a:schemeClr val="tx1">
              <a:alpha val="3100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332740" y="173990"/>
            <a:ext cx="1976755" cy="568960"/>
          </a:xfrm>
          <a:prstGeom prst="ribbon2">
            <a:avLst>
              <a:gd name="adj1" fmla="val 18403"/>
              <a:gd name="adj2" fmla="val 75000"/>
            </a:avLst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outerShdw sx="100000" sy="100000" blurRad="50800" dist="38100" dir="2700000" rotWithShape="0" algn="tl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1920" tIns="60960" rIns="121920" bIns="60960" numCol="1" vert="horz" anchor="ctr">
            <a:noAutofit/>
          </a:bodyPr>
          <a:lstStyle/>
          <a:p>
            <a:pPr marL="0" indent="0" algn="ctr" defTabSz="508000" eaLnBrk="1" latinLnBrk="1" hangingPunct="1">
              <a:buFontTx/>
              <a:buNone/>
            </a:pPr>
            <a:r>
              <a:rPr lang="ko-KR" sz="2400">
                <a:solidFill>
                  <a:srgbClr val="000000"/>
                </a:solidFill>
                <a:latin typeface="맑은 고딕" charset="0"/>
                <a:ea typeface="맑은 고딕" charset="0"/>
              </a:rPr>
              <a:t>배경</a:t>
            </a:r>
            <a:endParaRPr lang="ko-KR" altLang="en-US" sz="2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2968625" y="714375"/>
            <a:ext cx="5668645" cy="747395"/>
          </a:xfrm>
          <a:prstGeom prst="rect"/>
          <a:solidFill>
            <a:schemeClr val="accent6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r>
              <a:rPr lang="ko-KR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#</a:t>
            </a:r>
            <a:r>
              <a:rPr lang="ko-KR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고속도로 주유소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hangingPunct="1">
              <a:buFontTx/>
              <a:buNone/>
            </a:pPr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주유소별 가격이 다르다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>
            <a:hlinkClick r:id="rId4"/>
          </p:cNvPr>
          <p:cNvSpPr txBox="1">
            <a:spLocks/>
          </p:cNvSpPr>
          <p:nvPr/>
        </p:nvSpPr>
        <p:spPr>
          <a:xfrm rot="0">
            <a:off x="5508625" y="6576695"/>
            <a:ext cx="671639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r" defTabSz="508000" eaLnBrk="1" latinLnBrk="1" hangingPunct="1">
              <a:buFontTx/>
              <a:buNone/>
            </a:pPr>
            <a:r>
              <a:rPr lang="ko-KR" sz="1200">
                <a:solidFill>
                  <a:schemeClr val="bg1"/>
                </a:solidFill>
                <a:latin typeface="맑은 고딕" charset="0"/>
                <a:ea typeface="나눔고딕" charset="0"/>
              </a:rPr>
              <a:t>기사 링크 </a:t>
            </a:r>
            <a:r>
              <a:rPr lang="ko-KR" sz="1200">
                <a:solidFill>
                  <a:schemeClr val="bg1"/>
                </a:solidFill>
                <a:latin typeface="맑은 고딕" charset="0"/>
                <a:ea typeface="나눔고딕" charset="0"/>
                <a:hlinkClick r:id="rId3"/>
              </a:rPr>
              <a:t>https://www.hankyung.com/car/article/2020012387282</a:t>
            </a:r>
            <a:endParaRPr lang="ko-KR" altLang="en-US" sz="1200">
              <a:solidFill>
                <a:schemeClr val="bg1"/>
              </a:solidFill>
              <a:latin typeface="맑은 고딕" charset="0"/>
              <a:ea typeface="나눔고딕" charset="0"/>
            </a:endParaRPr>
          </a:p>
        </p:txBody>
      </p:sp>
      <p:pic>
        <p:nvPicPr>
          <p:cNvPr id="11" name="그림 10" descr="C:/Users/kim/AppData/Roaming/PolarisOffice/ETemp/10280_21909000/fImage3984442805991.jpe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96"/>
          <a:stretch>
            <a:fillRect/>
          </a:stretch>
        </p:blipFill>
        <p:spPr>
          <a:xfrm rot="0">
            <a:off x="3267710" y="1633220"/>
            <a:ext cx="5066030" cy="4854575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09" b="7046"/>
          <a:stretch>
            <a:fillRect/>
          </a:stretch>
        </p:blipFill>
        <p:spPr>
          <a:xfrm rot="0">
            <a:off x="0" y="-14605"/>
            <a:ext cx="12230735" cy="6853555"/>
          </a:xfrm>
          <a:prstGeom prst="rect"/>
          <a:noFill/>
        </p:spPr>
      </p:pic>
      <p:sp>
        <p:nvSpPr>
          <p:cNvPr id="3" name="도형 2"/>
          <p:cNvSpPr>
            <a:spLocks/>
          </p:cNvSpPr>
          <p:nvPr/>
        </p:nvSpPr>
        <p:spPr>
          <a:xfrm rot="0">
            <a:off x="-635" y="19050"/>
            <a:ext cx="12207240" cy="6820535"/>
          </a:xfrm>
          <a:prstGeom prst="rect"/>
          <a:solidFill>
            <a:schemeClr val="tx1">
              <a:alpha val="3100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3971925" y="1365250"/>
            <a:ext cx="4255135" cy="4144010"/>
            <a:chOff x="3971925" y="1365250"/>
            <a:chExt cx="4255135" cy="4144010"/>
          </a:xfrm>
        </p:grpSpPr>
        <p:sp>
          <p:nvSpPr>
            <p:cNvPr id="4" name="도형 3"/>
            <p:cNvSpPr>
              <a:spLocks/>
            </p:cNvSpPr>
            <p:nvPr/>
          </p:nvSpPr>
          <p:spPr>
            <a:xfrm rot="0">
              <a:off x="3971925" y="1365250"/>
              <a:ext cx="4255135" cy="4144010"/>
            </a:xfrm>
            <a:prstGeom prst="rect"/>
            <a:noFill/>
            <a:ln w="1270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50800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텍스트 상자 4"/>
            <p:cNvSpPr txBox="1">
              <a:spLocks/>
            </p:cNvSpPr>
            <p:nvPr/>
          </p:nvSpPr>
          <p:spPr>
            <a:xfrm rot="0">
              <a:off x="4098925" y="3048000"/>
              <a:ext cx="4001135" cy="89281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ctr" defTabSz="508000" hangingPunct="1"/>
              <a:r>
                <a:rPr lang="ko-KR" sz="520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시장조사</a:t>
              </a:r>
              <a:endParaRPr lang="ko-KR" altLang="en-US" sz="520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17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김현준</dc:creator>
  <cp:lastModifiedBy>김현준</cp:lastModifiedBy>
  <dc:title>PowerPoint 프레젠테이션</dc:title>
  <cp:version>9.101.16.39231</cp:version>
</cp:coreProperties>
</file>