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0" r:id="rId24"/>
    <p:sldMasterId id="2147483721" r:id="rId26"/>
  </p:sldMasterIdLst>
  <p:notesMasterIdLst>
    <p:notesMasterId r:id="rId30"/>
  </p:notesMasterIdLst>
  <p:handoutMasterIdLst>
    <p:handoutMasterId r:id="rId28"/>
  </p:handoutMasterIdLst>
  <p:sldIdLst>
    <p:sldId id="276" r:id="rId32"/>
    <p:sldId id="261" r:id="rId33"/>
    <p:sldId id="262" r:id="rId34"/>
    <p:sldId id="259" r:id="rId35"/>
    <p:sldId id="260" r:id="rId36"/>
    <p:sldId id="275" r:id="rId37"/>
    <p:sldId id="274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63" r:id="rId46"/>
    <p:sldId id="264" r:id="rId47"/>
    <p:sldId id="265" r:id="rId48"/>
    <p:sldId id="266" r:id="rId49"/>
    <p:sldId id="256" r:id="rId50"/>
    <p:sldId id="257" r:id="rId51"/>
    <p:sldId id="258" r:id="rId52"/>
    <p:sldId id="277" r:id="rId53"/>
    <p:sldId id="279" r:id="rId54"/>
    <p:sldId id="280" r:id="rId55"/>
    <p:sldId id="281" r:id="rId56"/>
    <p:sldId id="282" r:id="rId57"/>
    <p:sldId id="283" r:id="rId58"/>
    <p:sldId id="286" r:id="rId59"/>
    <p:sldId id="284" r:id="rId60"/>
    <p:sldId id="285" r:id="rId61"/>
    <p:sldId id="27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2" Type="http://schemas.openxmlformats.org/officeDocument/2006/relationships/slide" Target="slides/slide11.xml"></Relationship><Relationship Id="rId43" Type="http://schemas.openxmlformats.org/officeDocument/2006/relationships/slide" Target="slides/slide12.xml"></Relationship><Relationship Id="rId44" Type="http://schemas.openxmlformats.org/officeDocument/2006/relationships/slide" Target="slides/slide13.xml"></Relationship><Relationship Id="rId45" Type="http://schemas.openxmlformats.org/officeDocument/2006/relationships/slide" Target="slides/slide14.xml"></Relationship><Relationship Id="rId46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1" Type="http://schemas.openxmlformats.org/officeDocument/2006/relationships/slide" Target="slides/slide20.xml"></Relationship><Relationship Id="rId52" Type="http://schemas.openxmlformats.org/officeDocument/2006/relationships/slide" Target="slides/slide21.xml"></Relationship><Relationship Id="rId53" Type="http://schemas.openxmlformats.org/officeDocument/2006/relationships/slide" Target="slides/slide22.xml"></Relationship><Relationship Id="rId54" Type="http://schemas.openxmlformats.org/officeDocument/2006/relationships/slide" Target="slides/slide23.xml"></Relationship><Relationship Id="rId55" Type="http://schemas.openxmlformats.org/officeDocument/2006/relationships/slide" Target="slides/slide24.xml"></Relationship><Relationship Id="rId56" Type="http://schemas.openxmlformats.org/officeDocument/2006/relationships/slide" Target="slides/slide25.xml"></Relationship><Relationship Id="rId57" Type="http://schemas.openxmlformats.org/officeDocument/2006/relationships/slide" Target="slides/slide26.xml"></Relationship><Relationship Id="rId58" Type="http://schemas.openxmlformats.org/officeDocument/2006/relationships/slide" Target="slides/slide27.xml"></Relationship><Relationship Id="rId59" Type="http://schemas.openxmlformats.org/officeDocument/2006/relationships/slide" Target="slides/slide28.xml"></Relationship><Relationship Id="rId60" Type="http://schemas.openxmlformats.org/officeDocument/2006/relationships/slide" Target="slides/slide29.xml"></Relationship><Relationship Id="rId61" Type="http://schemas.openxmlformats.org/officeDocument/2006/relationships/slide" Target="slides/slide30.xml"></Relationship><Relationship Id="rId62" Type="http://schemas.openxmlformats.org/officeDocument/2006/relationships/slide" Target="slides/slide31.xml"></Relationship><Relationship Id="rId79" Type="http://schemas.openxmlformats.org/officeDocument/2006/relationships/viewProps" Target="viewProps.xml"></Relationship><Relationship Id="rId8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2020-12-07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04692487666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356142496466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01322501178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009725155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959802526802.png"></Relationship><Relationship Id="rId3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805192388549.png"></Relationship><Relationship Id="rId3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62122504201.png"></Relationship><Relationship Id="rId3" Type="http://schemas.openxmlformats.org/officeDocument/2006/relationships/slideLayout" Target="../slideLayouts/slideLayout1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425212608305.png"></Relationship><Relationship Id="rId3" Type="http://schemas.openxmlformats.org/officeDocument/2006/relationships/slideLayout" Target="../slideLayouts/slideLayout1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165422657903.png"></Relationship><Relationship Id="rId3" Type="http://schemas.openxmlformats.org/officeDocument/2006/relationships/slideLayout" Target="../slideLayouts/slideLayout1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image" Target="../media/fImage25908285827.png"></Relationship><Relationship Id="rId4" Type="http://schemas.openxmlformats.org/officeDocument/2006/relationships/image" Target="../media/fImage35214322386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2022017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1127182056288.jpe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196872267492.png"></Relationship><Relationship Id="rId3" Type="http://schemas.openxmlformats.org/officeDocument/2006/relationships/notesSlide" Target="../notesSlides/notesSlide21.xml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1283558500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599358884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83433609136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4543629190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28743631749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6833736373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62063677998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38438176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168370281.png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hyperlink" Target="https://aquerytool.com/aquerymain/index/?rurl=70170950-c0d7-4e0b-9eb8-a01e6ebebef4&amp;" TargetMode="Externa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29359161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317311746500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31388262571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78432612839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95642465124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154992473566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2938780"/>
            <a:ext cx="9144635" cy="9772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스토리 보드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425" y="381000"/>
            <a:ext cx="11734800" cy="60966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170" y="381000"/>
            <a:ext cx="12016740" cy="60966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770" y="381000"/>
            <a:ext cx="11813540" cy="60966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335" y="381000"/>
            <a:ext cx="11408410" cy="6096635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8910" y="459740"/>
            <a:ext cx="11859260" cy="5925820"/>
          </a:xfrm>
          <a:prstGeom prst="rect"/>
          <a:noFill/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/>
                <a:gridCol w="1990725"/>
                <a:gridCol w="1990725"/>
                <a:gridCol w="1990725"/>
                <a:gridCol w="1990725"/>
                <a:gridCol w="1990725"/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./mainpage.jsp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 rot="0">
            <a:off x="9484995" y="1226185"/>
            <a:ext cx="2579370" cy="5516245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087360" y="2624455"/>
            <a:ext cx="1895475" cy="325755"/>
          </a:xfrm>
          <a:prstGeom prst="rect"/>
          <a:noFill/>
          <a:ln w="0">
            <a:noFill/>
            <a:prstDash/>
          </a:ln>
        </p:spPr>
        <p:txBody>
          <a:bodyPr wrap="square" lIns="78740" tIns="40640" rIns="78740" bIns="40640" vert="horz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9554210" y="308102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휴게소/ 주유소/ 음식메뉴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Default는 휴게소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9554210" y="3908425"/>
            <a:ext cx="2440940" cy="896620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도착지가 있다면, 검색 가능.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ra_list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9554210" y="144018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로그인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회원가입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9554210" y="2248535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출발지와 도착지에 내용을 입력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안하면 검색 불가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4665" y="1324610"/>
            <a:ext cx="8540750" cy="5240020"/>
          </a:xfrm>
          <a:prstGeom prst="rect"/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5000" dist="1800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  <p:cxnSp>
        <p:nvCxnSpPr>
          <p:cNvPr id="85" name="도형 84"/>
          <p:cNvCxnSpPr/>
          <p:nvPr/>
        </p:nvCxnSpPr>
        <p:spPr>
          <a:xfrm rot="0" flipV="1">
            <a:off x="5603875" y="2624455"/>
            <a:ext cx="395097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도형 86"/>
          <p:cNvCxnSpPr>
            <a:endCxn id="11" idx="1"/>
          </p:cNvCxnSpPr>
          <p:nvPr/>
        </p:nvCxnSpPr>
        <p:spPr>
          <a:xfrm rot="0">
            <a:off x="8909050" y="1722120"/>
            <a:ext cx="645795" cy="59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도형 88"/>
          <p:cNvCxnSpPr>
            <a:endCxn id="9" idx="1"/>
          </p:cNvCxnSpPr>
          <p:nvPr/>
        </p:nvCxnSpPr>
        <p:spPr>
          <a:xfrm rot="0" flipV="1">
            <a:off x="5159375" y="3422015"/>
            <a:ext cx="4395470" cy="1155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도형 90"/>
          <p:cNvCxnSpPr>
            <a:endCxn id="10" idx="1"/>
          </p:cNvCxnSpPr>
          <p:nvPr/>
        </p:nvCxnSpPr>
        <p:spPr>
          <a:xfrm rot="0" flipV="1">
            <a:off x="6257925" y="4356735"/>
            <a:ext cx="3296285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/>
                <a:gridCol w="1990725"/>
                <a:gridCol w="1990725"/>
                <a:gridCol w="1990725"/>
                <a:gridCol w="1990725"/>
                <a:gridCol w="1990725"/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7" name="도형 6"/>
          <p:cNvSpPr>
            <a:spLocks/>
          </p:cNvSpPr>
          <p:nvPr/>
        </p:nvSpPr>
        <p:spPr>
          <a:xfrm rot="0">
            <a:off x="9484995" y="1226185"/>
            <a:ext cx="2579370" cy="5516245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087360" y="2624455"/>
            <a:ext cx="1895475" cy="325755"/>
          </a:xfrm>
          <a:prstGeom prst="rect"/>
          <a:noFill/>
          <a:ln w="0">
            <a:noFill/>
            <a:prstDash/>
          </a:ln>
        </p:spPr>
        <p:txBody>
          <a:bodyPr wrap="square" lIns="78740" tIns="40640" rIns="78740" bIns="40640" vert="horz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9554210" y="308102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종류 선택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휴게소/ 주유소/ 음식메뉴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Default는 휴게소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9554210" y="3908425"/>
            <a:ext cx="2440940" cy="896620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휴게소 리스트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클릭시, 해당 휴게소 뷰 페이지로 이동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554210" y="1440180"/>
            <a:ext cx="2440940" cy="739140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출발지, 도착지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입력하여 재검색 가능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출발지 도착지 가 반드시 있어야 한다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9554210" y="2248535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별/ 좋아요 순서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경로 순으로 리스트를 정렬/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좋아요 횟수 순으로 리스트를 정렬 선택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1490" y="1347470"/>
            <a:ext cx="8595995" cy="5273675"/>
          </a:xfrm>
          <a:prstGeom prst="rect"/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5000" dist="1800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  <p:cxnSp>
        <p:nvCxnSpPr>
          <p:cNvPr id="18" name="도형 17"/>
          <p:cNvCxnSpPr>
            <a:endCxn id="14" idx="1"/>
          </p:cNvCxnSpPr>
          <p:nvPr/>
        </p:nvCxnSpPr>
        <p:spPr>
          <a:xfrm rot="0" flipV="1">
            <a:off x="8430895" y="4356735"/>
            <a:ext cx="1123950" cy="647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endCxn id="15" idx="1"/>
          </p:cNvCxnSpPr>
          <p:nvPr/>
        </p:nvCxnSpPr>
        <p:spPr>
          <a:xfrm rot="0" flipV="1">
            <a:off x="8087360" y="1809115"/>
            <a:ext cx="1467485" cy="6826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endCxn id="16" idx="1"/>
          </p:cNvCxnSpPr>
          <p:nvPr/>
        </p:nvCxnSpPr>
        <p:spPr>
          <a:xfrm rot="0" flipV="1">
            <a:off x="3514725" y="2589530"/>
            <a:ext cx="6039485" cy="492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23"/>
          <p:cNvCxnSpPr>
            <a:endCxn id="13" idx="1"/>
          </p:cNvCxnSpPr>
          <p:nvPr/>
        </p:nvCxnSpPr>
        <p:spPr>
          <a:xfrm rot="0">
            <a:off x="7566660" y="3081020"/>
            <a:ext cx="1987550" cy="3416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9484995" y="1226185"/>
            <a:ext cx="2579370" cy="5516245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087360" y="2624455"/>
            <a:ext cx="1895475" cy="325755"/>
          </a:xfrm>
          <a:prstGeom prst="rect"/>
          <a:noFill/>
          <a:ln w="0">
            <a:noFill/>
            <a:prstDash/>
          </a:ln>
        </p:spPr>
        <p:txBody>
          <a:bodyPr wrap="square" lIns="78740" tIns="40640" rIns="78740" bIns="40640" vert="horz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9554210" y="138811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 주유소일때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휘발유/경유/LPG 가격 순 라디오 리스트(콤보박스) 나타남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9554210" y="222758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휘발유 경유 LPG 가격 순 콤보박스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해당 유류 가격 순으로 정렬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/>
                <a:gridCol w="1990725"/>
                <a:gridCol w="1990725"/>
                <a:gridCol w="1990725"/>
                <a:gridCol w="1990725"/>
                <a:gridCol w="1990725"/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: 주유소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9420" y="1342390"/>
            <a:ext cx="8671560" cy="5320030"/>
          </a:xfrm>
          <a:prstGeom prst="rect"/>
          <a:noFill/>
        </p:spPr>
      </p:pic>
      <p:cxnSp>
        <p:nvCxnSpPr>
          <p:cNvPr id="16" name="도형 15"/>
          <p:cNvCxnSpPr>
            <a:endCxn id="11" idx="1"/>
          </p:cNvCxnSpPr>
          <p:nvPr/>
        </p:nvCxnSpPr>
        <p:spPr>
          <a:xfrm rot="0" flipV="1">
            <a:off x="7508240" y="1729105"/>
            <a:ext cx="2046605" cy="11811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endCxn id="12" idx="1"/>
          </p:cNvCxnSpPr>
          <p:nvPr/>
        </p:nvCxnSpPr>
        <p:spPr>
          <a:xfrm rot="0" flipV="1">
            <a:off x="5217795" y="2568575"/>
            <a:ext cx="433641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9484995" y="1226185"/>
            <a:ext cx="2579370" cy="5516245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ctr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087360" y="2624455"/>
            <a:ext cx="1895475" cy="325755"/>
          </a:xfrm>
          <a:prstGeom prst="rect"/>
          <a:noFill/>
          <a:ln w="0">
            <a:noFill/>
            <a:prstDash/>
          </a:ln>
        </p:spPr>
        <p:txBody>
          <a:bodyPr wrap="square" lIns="78740" tIns="40640" rIns="78740" bIns="40640" vert="horz" anchor="t">
            <a:spAutoFit/>
          </a:bodyPr>
          <a:lstStyle/>
          <a:p>
            <a:pPr marL="0" indent="0" algn="l" defTabSz="445770" eaLnBrk="1" latinLnBrk="1" hangingPunct="1">
              <a:buFontTx/>
              <a:buNone/>
            </a:pPr>
            <a:endParaRPr lang="ko-KR" altLang="en-US" sz="157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7510" y="1401445"/>
            <a:ext cx="8696325" cy="5335905"/>
          </a:xfrm>
          <a:prstGeom prst="rect"/>
          <a:solidFill>
            <a:srgbClr val="FFFFFF">
              <a:shade val="85000"/>
            </a:srgbClr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5000" dist="1800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warmMatte">
            <a:bevelT w="25400" h="19050" prst="circle"/>
            <a:contourClr>
              <a:srgbClr val="FFFFFF"/>
            </a:contourClr>
          </a:sp3d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9380" y="116205"/>
          <a:ext cx="1194435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725"/>
                <a:gridCol w="1990725"/>
                <a:gridCol w="1990725"/>
                <a:gridCol w="1990725"/>
                <a:gridCol w="1990725"/>
                <a:gridCol w="1990725"/>
              </a:tblGrid>
              <a:tr h="38862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Spring을 활용한 휴게소 정보 제공 및 커뮤니티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리스트 : 음식 메뉴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ra_list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2020-12-07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./ra_list.jsp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8740" marR="78740" marT="40640" marB="4064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 rot="0">
            <a:off x="9554210" y="138811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콤보박스가 음식메뉴일때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라디오 버튼이 나타남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554210" y="2227580"/>
            <a:ext cx="2440940" cy="682625"/>
          </a:xfrm>
          <a:prstGeom prst="rect"/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0010" tIns="40005" rIns="80010" bIns="40005" vert="horz" anchor="ctr">
            <a:noAutofit/>
          </a:bodyPr>
          <a:lstStyle/>
          <a:p>
            <a:pPr marL="0" indent="0" algn="l" defTabSz="445770" eaLnBrk="1" latinLnBrk="1" hangingPunct="1">
              <a:buFontTx/>
              <a:buNone/>
            </a:pPr>
            <a:r>
              <a:rPr sz="965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가격 순서 </a:t>
            </a: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445770" eaLnBrk="1" latinLnBrk="1" hangingPunct="1">
              <a:buFontTx/>
              <a:buNone/>
            </a:pPr>
            <a:r>
              <a:rPr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리스트를 가격 순으로 정렬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>
            <a:endCxn id="14" idx="1"/>
          </p:cNvCxnSpPr>
          <p:nvPr/>
        </p:nvCxnSpPr>
        <p:spPr>
          <a:xfrm rot="0" flipV="1">
            <a:off x="7449185" y="1729105"/>
            <a:ext cx="2105025" cy="1283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endCxn id="15" idx="1"/>
          </p:cNvCxnSpPr>
          <p:nvPr/>
        </p:nvCxnSpPr>
        <p:spPr>
          <a:xfrm rot="0" flipV="1">
            <a:off x="4479925" y="2568575"/>
            <a:ext cx="5074920" cy="5022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8863330" y="1259205"/>
            <a:ext cx="2940050" cy="5599430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245" y="4835525"/>
            <a:ext cx="6087745" cy="192151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/>
                <a:gridCol w="1915160"/>
                <a:gridCol w="1915160"/>
                <a:gridCol w="1915160"/>
                <a:gridCol w="1915160"/>
                <a:gridCol w="1915160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1/3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2260" y="1362710"/>
            <a:ext cx="6072505" cy="33559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94335" y="1508760"/>
            <a:ext cx="5901690" cy="20389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6295390" y="2398395"/>
            <a:ext cx="2680970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 rot="0">
            <a:off x="8986520" y="2185035"/>
            <a:ext cx="2680970" cy="6000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가장 많이 찾는 음식 및 이용한 휴게소를 데이터를 통계를 내서 시각화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차트는 chart.JS를 이용하여 차트 생성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486525" y="207200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8986520" y="3840480"/>
            <a:ext cx="268097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일일 통계 신고, 추천, 게시글 과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전체 데이터 통계 글, 댓글. 회원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6295390" y="4053840"/>
            <a:ext cx="2680970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382905" y="3693795"/>
            <a:ext cx="5901690" cy="96901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78905" y="373189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6295390" y="5934710"/>
            <a:ext cx="2680970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 rot="0">
            <a:off x="419100" y="4887595"/>
            <a:ext cx="5843270" cy="183642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6506210" y="560387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8986520" y="5698490"/>
            <a:ext cx="2680970" cy="6000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회원 데이터 통계 최대 5명 까지만 데이터를 보여준다. 데이터는 글, 댓글, 추천수 를 통계를 낸다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381000"/>
            <a:ext cx="11915140" cy="609727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8863330" y="1259205"/>
            <a:ext cx="2940050" cy="5599430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/>
                <a:gridCol w="1915160"/>
                <a:gridCol w="1915160"/>
                <a:gridCol w="1915160"/>
                <a:gridCol w="1915160"/>
                <a:gridCol w="1915160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/admin/date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10" name="텍스트 상자 9"/>
          <p:cNvSpPr txBox="1">
            <a:spLocks/>
          </p:cNvSpPr>
          <p:nvPr/>
        </p:nvSpPr>
        <p:spPr>
          <a:xfrm rot="0">
            <a:off x="8986520" y="2185035"/>
            <a:ext cx="2680970" cy="693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구글 켈린더 APi를 가져와서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일정 관리 및 일정 추가하기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300">
                <a:latin typeface="맑은 고딕" charset="0"/>
                <a:ea typeface="맑은 고딕" charset="0"/>
              </a:rPr>
              <a:t>작업을 할 수 있다.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486525" y="208343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78905" y="373189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6506210" y="5603875"/>
            <a:ext cx="28257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305" y="1452880"/>
            <a:ext cx="8413115" cy="501205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 rot="0">
            <a:off x="8863330" y="1259205"/>
            <a:ext cx="2940050" cy="5599430"/>
          </a:xfrm>
          <a:prstGeom prst="rect"/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6545" y="125730"/>
          <a:ext cx="11490960" cy="11125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915160"/>
                <a:gridCol w="1915160"/>
                <a:gridCol w="1915160"/>
                <a:gridCol w="1915160"/>
                <a:gridCol w="1915160"/>
                <a:gridCol w="1915160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LTNS_Spring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커뮤니티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V.01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2020.0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/admin/members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3/3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6070" y="1589405"/>
            <a:ext cx="7296150" cy="46259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cxnSp>
        <p:nvCxnSpPr>
          <p:cNvPr id="12" name="도형 11"/>
          <p:cNvCxnSpPr/>
          <p:nvPr/>
        </p:nvCxnSpPr>
        <p:spPr>
          <a:xfrm rot="0" flipV="1">
            <a:off x="7646670" y="2398395"/>
            <a:ext cx="1329690" cy="1206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986520" y="2185035"/>
            <a:ext cx="268097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회원DB의 정보를 가져와서 전체 회원을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수정, 삭제, 추가, 조회 등을 할 수 있다.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72110" y="1654175"/>
            <a:ext cx="7185660" cy="121729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 flipV="1">
            <a:off x="7646670" y="3096895"/>
            <a:ext cx="1374775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 rot="0">
            <a:off x="372110" y="5490210"/>
            <a:ext cx="7185660" cy="42291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9058275" y="2875915"/>
            <a:ext cx="268097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페이지 네이션 기능을 추가하여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10개 단위로 끊어서 확인이 가능하다.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421640" y="4237355"/>
            <a:ext cx="7185660" cy="121729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V="1">
            <a:off x="7673340" y="4947920"/>
            <a:ext cx="1329690" cy="1206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V="1">
            <a:off x="7673340" y="5646420"/>
            <a:ext cx="1374775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 rot="0">
            <a:off x="377190" y="2959735"/>
            <a:ext cx="7185660" cy="42291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7701280" y="5324475"/>
            <a:ext cx="30670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7694295" y="4619625"/>
            <a:ext cx="30670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7675880" y="2037080"/>
            <a:ext cx="30670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7680325" y="2772410"/>
            <a:ext cx="306705" cy="2933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9054465" y="4718685"/>
            <a:ext cx="268097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게시글DB의 정보를 가져와서 전체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게시글을 수정, 삭제 를 할 수 있다.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9126220" y="5409565"/>
            <a:ext cx="2680970" cy="431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페이지 네이션 기능을 추가하여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100">
                <a:latin typeface="맑은 고딕" charset="0"/>
                <a:ea typeface="맑은 고딕" charset="0"/>
              </a:rPr>
              <a:t>10개 단위로 끊어서 확인이 가능하다.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2938780"/>
            <a:ext cx="9144635" cy="9772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흐름도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21036_7230664/fImage191283558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9255" y="574675"/>
            <a:ext cx="8274050" cy="620585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13995" y="78740"/>
            <a:ext cx="1442085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3995" y="78740"/>
            <a:ext cx="1442085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2059935888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7460" y="585470"/>
            <a:ext cx="7114540" cy="603694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3995" y="78740"/>
            <a:ext cx="1442085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3834336091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38960" y="619760"/>
            <a:ext cx="8161655" cy="611568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3995" y="78740"/>
            <a:ext cx="1442085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계정찾기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kim/AppData/Roaming/PolarisOffice/ETemp/21036_7230664/fImage25454362919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3250" y="653415"/>
            <a:ext cx="7891145" cy="608203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21036_7230664/fImage9287436317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4820" y="382905"/>
            <a:ext cx="6917690" cy="636333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213995" y="78740"/>
            <a:ext cx="1723390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검색과 리스트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213995" y="78740"/>
            <a:ext cx="1723390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뷰 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2168337363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3990" y="714375"/>
            <a:ext cx="6769100" cy="605472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213995" y="78740"/>
            <a:ext cx="1723390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2620636779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80920" y="771525"/>
            <a:ext cx="7630160" cy="562991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35255" y="381000"/>
            <a:ext cx="11926570" cy="609727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213995" y="78740"/>
            <a:ext cx="1723390" cy="41719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관리자페이지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kim/AppData/Roaming/PolarisOffice/ETemp/21036_7230664/fImage16168370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735" y="495300"/>
            <a:ext cx="6264275" cy="600329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2938780"/>
            <a:ext cx="9144635" cy="97726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>
            <a:lvl1pPr marL="0" indent="0" algn="ctr" defTabSz="508000">
              <a:buFontTx/>
              <a:buNone/>
              <a:defRPr lang="en-GB" altLang="en-US" sz="6000"/>
            </a:lvl1pPr>
          </a:lstStyle>
          <a:p>
            <a:pPr marL="0" indent="0" defTabSz="50800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ERD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/>
            </a:r>
            <a:br>
              <a:rPr lang="ko-KR" altLang="en-US" sz="6000">
                <a:latin typeface="맑은 고딕" charset="0"/>
                <a:ea typeface="맑은 고딕" charset="0"/>
                <a:cs typeface="+mj-cs"/>
              </a:rPr>
            </a:b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AQueryTool - AQuery.Web</a:t>
            </a:r>
            <a:r>
              <a:rPr lang="ko-KR"/>
              <a:t/>
            </a:r>
            <a:br>
              <a:rPr lang="ko-KR"/>
            </a:b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Password : 6stl1k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0965" y="259080"/>
            <a:ext cx="11983085" cy="632968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7480" y="381000"/>
            <a:ext cx="11870055" cy="609727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220" y="508635"/>
            <a:ext cx="11724005" cy="583184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0" y="504825"/>
            <a:ext cx="11690350" cy="584708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5470" y="568325"/>
            <a:ext cx="11025505" cy="5535930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335" y="381000"/>
            <a:ext cx="11397615" cy="6096635"/>
          </a:xfrm>
          <a:prstGeom prst="rect"/>
          <a:noFill/>
          <a:ln w="0">
            <a:noFill/>
            <a:prstDash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김현준</dc:creator>
  <cp:lastModifiedBy>김현준</cp:lastModifiedBy>
  <dc:title>PowerPoint 프레젠테이션</dc:title>
  <cp:version>9.101.16.39231</cp:version>
</cp:coreProperties>
</file>