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fd52e97a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fd52e97a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fd52e97a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fd52e97a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fd52e97a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fd52e97a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fd52e97a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fd52e97a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fd52e97a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fd52e97a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fd52e97a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fd52e97a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fd52e97a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fd52e97a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fd52e97a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fd52e97a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d52e97a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fd52e97a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fd52e97a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fd52e97a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fd52e97a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fd52e97a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fd52e97a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fd52e97a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fd52e97a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fd52e97a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fd52e97a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fd52e97a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fd52e97a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fd52e97a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d52e97a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d52e97a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fd52e97a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fd52e97a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fd52e97a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fd52e97a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fd52e97a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fd52e97a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fd52e97a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fd52e97a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fd52e97a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fd52e97a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fd52e97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fd52e97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fd52e97a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fd52e97a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fd52e97a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fd52e97a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fd52e97a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fd52e97a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fd52e97a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fd52e97a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fd52e97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fd52e97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fd52e97a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fd52e97a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fd52e97a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fd52e97a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fd52e97a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fd52e97a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fd52e97a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fd52e97a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fd52e97a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fd52e97a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png"/><Relationship Id="rId4" Type="http://schemas.openxmlformats.org/officeDocument/2006/relationships/hyperlink" Target="https://m.facebook.com/story.php?story_fbid=1002506639936191&amp;id=48428828842469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프로그래머는 왜 0 부터 시작할까?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502699" cy="48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374350" cy="48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324375" cy="47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347475" cy="478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320624" cy="475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01200" cy="48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522075" cy="49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163875" cy="46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347475" cy="478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334050" cy="477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75" y="76200"/>
            <a:ext cx="6627526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270849" cy="47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163875" cy="464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1975" y="1085475"/>
            <a:ext cx="184785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270849" cy="47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01200" cy="48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306550" cy="47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14625" cy="48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293750" cy="47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342200" cy="47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627526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240050" cy="46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50" y="110850"/>
            <a:ext cx="6535500" cy="49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627526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377850" cy="480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324375" cy="47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377850" cy="480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5"/>
          <p:cNvSpPr txBox="1"/>
          <p:nvPr/>
        </p:nvSpPr>
        <p:spPr>
          <a:xfrm>
            <a:off x="6530250" y="2121875"/>
            <a:ext cx="2497800" cy="19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u="sng">
                <a:solidFill>
                  <a:schemeClr val="hlink"/>
                </a:solidFill>
                <a:highlight>
                  <a:srgbClr val="FFFFFF"/>
                </a:highlight>
                <a:latin typeface="Dotum"/>
                <a:ea typeface="Dotum"/>
                <a:cs typeface="Dotum"/>
                <a:sym typeface="Dotum"/>
                <a:hlinkClick r:id="rId4"/>
              </a:rPr>
              <a:t>https://m.facebook.com/story.php?story_fbid=1002506639936191&amp;id=484288288424698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132600" cy="461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374350" cy="48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95200" cy="489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360900" cy="47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81775" cy="48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293750" cy="47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