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ingdojo.com/blog/10-useful-facts-about-full-stack-development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0d36ab05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0d36ab05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https://www.codingdojo.com/blog/10-useful-facts-about-full-stack-development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0d36ab05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0d36ab05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0d36ab05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0d36ab05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0d36ab05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0d36ab0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d36ab05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d36ab05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0d36ab05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0d36ab05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odingdojo.com/blog/10-useful-facts-about-full-stack-development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pwing.com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nstavast.com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ismysitedown.io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SaaS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Software as a Service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풀스택 (full stack)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풀스택 =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프론트엔드 +</a:t>
            </a:r>
            <a:br>
              <a:rPr lang="ko"/>
            </a:br>
            <a:r>
              <a:rPr lang="ko"/>
              <a:t>	백엔드 +</a:t>
            </a:r>
            <a:br>
              <a:rPr lang="ko"/>
            </a:br>
            <a:r>
              <a:rPr lang="ko"/>
              <a:t>	서버 (DevOps)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진로 - 취업, 창업</a:t>
            </a:r>
            <a:endParaRPr/>
          </a:p>
        </p:txBody>
      </p:sp>
      <p:pic>
        <p:nvPicPr>
          <p:cNvPr id="74" name="Google Shape;74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4225" y="1409202"/>
            <a:ext cx="5788071" cy="27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작은 프로덕트 / 서비스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사람들의 작은 골치거리, 문제점들을 해결 해줄수 있는 서비스.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Cash Cow 역할.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Kapwing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25752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https://www.kapwing.com/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227" y="1391812"/>
            <a:ext cx="5252177" cy="2359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58600" y="1641650"/>
            <a:ext cx="2913600" cy="2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온라인 비디오 에디터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자막, 이펙트, 스피드,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SNS 용 영상.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손쉽고 간편하게 렌더링.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무료: 워터마크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월 $25.000 ~ $30.000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11113" y="-194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Instavast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113" y="441125"/>
            <a:ext cx="3524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https://instavast.com/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인스타그램 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자동으로 인스타 계정을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팔로잉/언팔/댓글/해시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추선/포스팅/스케쥴ㄹ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자동화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월 $5.000 ~ 10.000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6488" y="513075"/>
            <a:ext cx="5380197" cy="2493631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IsMySiteDown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4752000" cy="24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https://www.ismysitedown.io/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8275" y="593588"/>
            <a:ext cx="5180701" cy="248827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438025" y="1977750"/>
            <a:ext cx="30462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30분만에 만든 사이트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월 $60 ~ $100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