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T Sans Narrow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regular.fntdata"/><Relationship Id="rId14" Type="http://schemas.openxmlformats.org/officeDocument/2006/relationships/slide" Target="slides/slide9.xml"/><Relationship Id="rId17" Type="http://schemas.openxmlformats.org/officeDocument/2006/relationships/font" Target="fonts/OpenSans-regular.fntdata"/><Relationship Id="rId16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a420159e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a420159e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a420159e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a420159e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a420159e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a420159e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a420159e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a420159e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a420159e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a420159e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a420159e1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a420159e1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a420159e1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a420159e1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a3ef42b32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a3ef42b32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메이븐 인덱싱 활성화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이클립스에서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스프링 프로젝트, 메이븐 프로젝트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작성시 사전에 꼭!</a:t>
            </a:r>
            <a:br>
              <a:rPr lang="ko"/>
            </a:b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0" y="2571750"/>
            <a:ext cx="2074788" cy="2472066"/>
          </a:xfrm>
          <a:prstGeom prst="irregularSeal2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</a:rPr>
              <a:t>Dropbox 사용자는 무조건 따라하지 말고, 강사 가이드 따라주세요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pom.xml 에서 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1000025"/>
            <a:ext cx="1400175" cy="181927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4725" y="113575"/>
            <a:ext cx="4214900" cy="4719549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6" name="Google Shape;76;p14"/>
          <p:cNvSpPr/>
          <p:nvPr/>
        </p:nvSpPr>
        <p:spPr>
          <a:xfrm>
            <a:off x="2464500" y="1775075"/>
            <a:ext cx="642900" cy="51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3A77D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838625" y="3463550"/>
            <a:ext cx="2021700" cy="1132200"/>
          </a:xfrm>
          <a:prstGeom prst="wedgeRoundRectCallout">
            <a:avLst>
              <a:gd fmla="val 70294" name="adj1"/>
              <a:gd fmla="val -152221" name="adj2"/>
              <a:gd fmla="val 0" name="adj3"/>
            </a:avLst>
          </a:prstGeom>
          <a:solidFill>
            <a:srgbClr val="FCE5CD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그런데..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index download 가 disable 되어 있다면..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불편하다. 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3214700" y="2138475"/>
            <a:ext cx="3731700" cy="433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인덱싱 활성화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6900" y="809125"/>
            <a:ext cx="4449300" cy="24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Preferences - Maven 탭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Download repository index updates on startup</a:t>
            </a:r>
            <a:br>
              <a:rPr lang="ko"/>
            </a:br>
            <a:r>
              <a:rPr lang="ko"/>
              <a:t>Download Artifact Sources</a:t>
            </a:r>
            <a:br>
              <a:rPr lang="ko"/>
            </a:br>
            <a:r>
              <a:rPr lang="ko"/>
              <a:t>Download Artifact JavaDoc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를 체크 하고, 이클립스를 재시작</a:t>
            </a:r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3949" y="47125"/>
            <a:ext cx="4765201" cy="3666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00" y="3866451"/>
            <a:ext cx="3829050" cy="942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15"/>
          <p:cNvCxnSpPr>
            <a:stCxn id="84" idx="2"/>
          </p:cNvCxnSpPr>
          <p:nvPr/>
        </p:nvCxnSpPr>
        <p:spPr>
          <a:xfrm>
            <a:off x="2231550" y="3242725"/>
            <a:ext cx="382200" cy="92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Google Shape;88;p15"/>
          <p:cNvSpPr/>
          <p:nvPr/>
        </p:nvSpPr>
        <p:spPr>
          <a:xfrm>
            <a:off x="4717875" y="3997400"/>
            <a:ext cx="3508200" cy="942900"/>
          </a:xfrm>
          <a:prstGeom prst="wedgeRoundRectCallout">
            <a:avLst>
              <a:gd fmla="val -68725" name="adj1"/>
              <a:gd fmla="val -9977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처음이라면 제법 시간 걸릴수도 있다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일단 Maven View 로 가보자.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Maven Repositories View </a:t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83100" y="732925"/>
            <a:ext cx="6117600" cy="3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Window &gt; Show View &gt; other에서 Maven &gt; Maven Repositories</a:t>
            </a:r>
            <a:endParaRPr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750" y="1157400"/>
            <a:ext cx="3366362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Rebuild Index 하기</a:t>
            </a: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962" y="1091450"/>
            <a:ext cx="4029075" cy="31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/>
          <p:nvPr/>
        </p:nvSpPr>
        <p:spPr>
          <a:xfrm>
            <a:off x="6337450" y="265550"/>
            <a:ext cx="2432100" cy="1411800"/>
          </a:xfrm>
          <a:prstGeom prst="wedgeRoundRectCallout">
            <a:avLst>
              <a:gd fmla="val -101722" name="adj1"/>
              <a:gd fmla="val 52961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이미 업데이트 중이면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[updating] 이라고 상태가 뜰것이다.  제법 시간 걸린다.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10 분 ~ 수시간.</a:t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6707175" y="2424300"/>
            <a:ext cx="2432100" cy="993600"/>
          </a:xfrm>
          <a:prstGeom prst="wedgeRoundRectCallout">
            <a:avLst>
              <a:gd fmla="val -86521" name="adj1"/>
              <a:gd fmla="val -60793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Rebuild Index 를 실행하면 다시금 인덱싱이 이루어진다.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-6325" y="1607350"/>
            <a:ext cx="1895700" cy="1680000"/>
          </a:xfrm>
          <a:prstGeom prst="wedgeRoundRectCallout">
            <a:avLst>
              <a:gd fmla="val 57241" name="adj1"/>
              <a:gd fmla="val -41680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repository 의 라이브러리들을 인덱싱해놓은 것이다.  </a:t>
            </a:r>
            <a:br>
              <a:rPr lang="ko"/>
            </a:br>
            <a:r>
              <a:rPr lang="ko"/>
              <a:t>(즉, 검색 용이!)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1593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</a:t>
            </a: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695225"/>
            <a:ext cx="3753219" cy="3914874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1" name="Google Shape;111;p18"/>
          <p:cNvSpPr/>
          <p:nvPr/>
        </p:nvSpPr>
        <p:spPr>
          <a:xfrm>
            <a:off x="4330550" y="922475"/>
            <a:ext cx="3284700" cy="1970700"/>
          </a:xfrm>
          <a:prstGeom prst="wedgeRoundRectCallout">
            <a:avLst>
              <a:gd fmla="val -59361" name="adj1"/>
              <a:gd fmla="val 30144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이클립스 내에서 메이븐 검색 인덱싱을 사용 가능하게 되었다.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이클립스 시작할때마다.</a:t>
            </a:r>
            <a:endParaRPr/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Download repository index updates on startup   하는게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부담되면 옵션을 끄도록 하자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내가 원할때마다 Rebuild Index 하여 업데이트 해주어 사용해도 된다.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그밖에도.</a:t>
            </a:r>
            <a:endParaRPr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5954150" y="1266325"/>
            <a:ext cx="2878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이클립스 워크스페이스에서 레퍼런싱하는 Local Repository 라이브러리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등도 보인다.</a:t>
            </a:r>
            <a:endParaRPr/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695225"/>
            <a:ext cx="4610131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인덱스 용량이 무시무시하다.</a:t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311700" y="885325"/>
            <a:ext cx="85206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약 </a:t>
            </a:r>
            <a:r>
              <a:rPr lang="ko">
                <a:solidFill>
                  <a:srgbClr val="FF0000"/>
                </a:solidFill>
              </a:rPr>
              <a:t>5G</a:t>
            </a:r>
            <a:r>
              <a:rPr lang="ko"/>
              <a:t> ??..  그것도 workspace 폴더에 생긴다.  → </a:t>
            </a:r>
            <a:r>
              <a:rPr lang="ko">
                <a:solidFill>
                  <a:srgbClr val="FF0000"/>
                </a:solidFill>
                <a:highlight>
                  <a:schemeClr val="accent6"/>
                </a:highlight>
              </a:rPr>
              <a:t>DropBox 사용자는 주의!</a:t>
            </a:r>
            <a:endParaRPr>
              <a:solidFill>
                <a:srgbClr val="FF0000"/>
              </a:solidFill>
              <a:highlight>
                <a:schemeClr val="accent6"/>
              </a:highlight>
            </a:endParaRPr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750" y="1306625"/>
            <a:ext cx="4528195" cy="307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/>
          <p:nvPr/>
        </p:nvSpPr>
        <p:spPr>
          <a:xfrm>
            <a:off x="5461950" y="2151975"/>
            <a:ext cx="3370500" cy="2151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여의치 않으면 nexus 폴더를 걍 지우세요. ㅜㅜ</a:t>
            </a:r>
            <a:endParaRPr/>
          </a:p>
        </p:txBody>
      </p:sp>
      <p:cxnSp>
        <p:nvCxnSpPr>
          <p:cNvPr id="133" name="Google Shape;133;p21"/>
          <p:cNvCxnSpPr/>
          <p:nvPr/>
        </p:nvCxnSpPr>
        <p:spPr>
          <a:xfrm rot="10800000">
            <a:off x="1400200" y="1863575"/>
            <a:ext cx="4091700" cy="1119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