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PT Sans Narrow"/>
      <p:regular r:id="rId11"/>
      <p:bold r:id="rId12"/>
    </p:embeddedFont>
    <p:embeddedFont>
      <p:font typeface="Open Sans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TSansNarrow-regular.fntdata"/><Relationship Id="rId10" Type="http://schemas.openxmlformats.org/officeDocument/2006/relationships/slide" Target="slides/slide5.xml"/><Relationship Id="rId13" Type="http://schemas.openxmlformats.org/officeDocument/2006/relationships/font" Target="fonts/OpenSans-regular.fntdata"/><Relationship Id="rId12" Type="http://schemas.openxmlformats.org/officeDocument/2006/relationships/font" Target="fonts/PTSansNarrow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penSans-italic.fntdata"/><Relationship Id="rId14" Type="http://schemas.openxmlformats.org/officeDocument/2006/relationships/font" Target="fonts/OpenSans-bold.fntdata"/><Relationship Id="rId16" Type="http://schemas.openxmlformats.org/officeDocument/2006/relationships/font" Target="fonts/OpenSa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8d8034e70d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8d8034e70d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8d8034e70d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8d8034e70d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8d8034e70d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8d8034e70d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539d47c55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539d47c55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아두이노 서킷 활용 실습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NCS 총괄평가 &lt;포트폴리오&gt;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주제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일상에서의 편의성과 효율성, 새로운 경험을 줄수 있는 아두이노 기반의 구현물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1402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작성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11700" y="732925"/>
            <a:ext cx="8520600" cy="18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아두이노 서킷 활용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ko"/>
              <a:t>입력 요소</a:t>
            </a:r>
            <a:r>
              <a:rPr lang="ko"/>
              <a:t>(ex: 센서, 버튼..) 와 </a:t>
            </a:r>
            <a:r>
              <a:rPr b="1" lang="ko"/>
              <a:t>출력 요소</a:t>
            </a:r>
            <a:r>
              <a:rPr lang="ko"/>
              <a:t>(ex: </a:t>
            </a:r>
            <a:r>
              <a:rPr lang="ko" sz="1300"/>
              <a:t>LED, LCD, 모터, 스피커</a:t>
            </a:r>
            <a:r>
              <a:rPr lang="ko"/>
              <a:t> )를 갖춘 구현물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ko"/>
              <a:t>회로</a:t>
            </a:r>
            <a:r>
              <a:rPr lang="ko"/>
              <a:t> 설계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입력 에 따른 구현 동작을 수행하는 </a:t>
            </a:r>
            <a:r>
              <a:rPr b="1" lang="ko"/>
              <a:t>코드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코드 상단에는 </a:t>
            </a:r>
            <a:r>
              <a:rPr b="1" lang="ko"/>
              <a:t>주석</a:t>
            </a:r>
            <a:r>
              <a:rPr lang="ko"/>
              <a:t>으로 아래 사항 기입</a:t>
            </a:r>
            <a:endParaRPr/>
          </a:p>
        </p:txBody>
      </p:sp>
      <p:sp>
        <p:nvSpPr>
          <p:cNvPr id="80" name="Google Shape;80;p15"/>
          <p:cNvSpPr/>
          <p:nvPr/>
        </p:nvSpPr>
        <p:spPr>
          <a:xfrm>
            <a:off x="895525" y="2393250"/>
            <a:ext cx="7083900" cy="20436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[작성예]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/*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</a:t>
            </a:r>
            <a:r>
              <a:rPr b="1" lang="ko">
                <a:solidFill>
                  <a:srgbClr val="9900FF"/>
                </a:solidFill>
              </a:rPr>
              <a:t>작성자 </a:t>
            </a:r>
            <a:r>
              <a:rPr lang="ko"/>
              <a:t>: 홍길동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</a:t>
            </a:r>
            <a:r>
              <a:rPr b="1" lang="ko">
                <a:solidFill>
                  <a:srgbClr val="9900FF"/>
                </a:solidFill>
              </a:rPr>
              <a:t>개요 </a:t>
            </a:r>
            <a:r>
              <a:rPr lang="ko"/>
              <a:t>: 빛의 세기에 따라 자동으로 동작하는 햇빛 차단기.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</a:t>
            </a:r>
            <a:r>
              <a:rPr b="1" lang="ko">
                <a:solidFill>
                  <a:srgbClr val="9900FF"/>
                </a:solidFill>
              </a:rPr>
              <a:t>동작 </a:t>
            </a:r>
            <a:r>
              <a:rPr lang="ko"/>
              <a:t>: 포토레지스트에 일정량 이상의 빛을 감지 하면 그에 비례하여 자동으로 서보모터에 의해 문이 개폐 되게 동작합니다.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*/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83100" y="-8837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제출</a:t>
            </a:r>
            <a:endParaRPr/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83100" y="580525"/>
            <a:ext cx="8520600" cy="74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디자인 이름 은 </a:t>
            </a:r>
            <a:r>
              <a:rPr i="1" lang="ko">
                <a:solidFill>
                  <a:srgbClr val="0000FF"/>
                </a:solidFill>
              </a:rPr>
              <a:t>번호 이름 </a:t>
            </a:r>
            <a:r>
              <a:rPr i="1" lang="ko">
                <a:solidFill>
                  <a:srgbClr val="0000FF"/>
                </a:solidFill>
              </a:rPr>
              <a:t>작품명</a:t>
            </a:r>
            <a:endParaRPr i="1">
              <a:solidFill>
                <a:srgbClr val="0000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완성된 서킷을 </a:t>
            </a:r>
            <a:r>
              <a:rPr b="1" lang="ko"/>
              <a:t>‘공개’</a:t>
            </a:r>
            <a:r>
              <a:rPr lang="ko"/>
              <a:t> 로 설정한뒤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생성된 </a:t>
            </a:r>
            <a:r>
              <a:rPr b="1" lang="ko"/>
              <a:t>URL</a:t>
            </a:r>
            <a:r>
              <a:rPr lang="ko"/>
              <a:t> 을 제출해주세요</a:t>
            </a:r>
            <a:endParaRPr/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3980" y="122250"/>
            <a:ext cx="3729786" cy="3361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7655" y="1641176"/>
            <a:ext cx="2686050" cy="1000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95430" y="2021696"/>
            <a:ext cx="2519025" cy="2514454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>
            <p:ph type="title"/>
          </p:nvPr>
        </p:nvSpPr>
        <p:spPr>
          <a:xfrm>
            <a:off x="311700" y="64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코드 </a:t>
            </a:r>
            <a:r>
              <a:rPr lang="ko">
                <a:solidFill>
                  <a:srgbClr val="0000FF"/>
                </a:solidFill>
              </a:rPr>
              <a:t>주석</a:t>
            </a:r>
            <a:r>
              <a:rPr lang="ko"/>
              <a:t> + 서킷 </a:t>
            </a:r>
            <a:r>
              <a:rPr lang="ko">
                <a:solidFill>
                  <a:srgbClr val="0000FF"/>
                </a:solidFill>
              </a:rPr>
              <a:t>메모</a:t>
            </a:r>
            <a:r>
              <a:rPr lang="ko"/>
              <a:t> 작성하기</a:t>
            </a:r>
            <a:endParaRPr/>
          </a:p>
        </p:txBody>
      </p:sp>
      <p:sp>
        <p:nvSpPr>
          <p:cNvPr id="95" name="Google Shape;95;p17"/>
          <p:cNvSpPr txBox="1"/>
          <p:nvPr>
            <p:ph idx="1" type="body"/>
          </p:nvPr>
        </p:nvSpPr>
        <p:spPr>
          <a:xfrm>
            <a:off x="159300" y="580525"/>
            <a:ext cx="8520600" cy="63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700"/>
              <a:t>서킷 상의 메모를 활용하고 대응하는 코드에 매칭 시켜서 동작과 주석을 기술하세요.</a:t>
            </a:r>
            <a:endParaRPr sz="1700"/>
          </a:p>
        </p:txBody>
      </p:sp>
      <p:pic>
        <p:nvPicPr>
          <p:cNvPr id="96" name="Google Shape;9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0049" y="1252550"/>
            <a:ext cx="7542524" cy="3586150"/>
          </a:xfrm>
          <a:prstGeom prst="rect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