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bd158b23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bd158b23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bd158b23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bd158b23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bd158b23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bd158b23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bd158b23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bd158b23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bd158b23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bd158b23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bd158b23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bd158b23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bd158b23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bd158b23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bd158b23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bd158b23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d158b23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d158b23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bd158b23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bd158b23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bd158b23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bd158b23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d158b23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bd158b23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bd158b23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bd158b23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bd158b23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bd158b23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bd158b23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bd158b23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bd158b23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bd158b23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구성요소의 기능과 속성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시뮬레이션 해보자.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266325"/>
            <a:ext cx="85206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LED 가 점등 되는 것을 반복하는 것을 볼수 있다.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5425" y="1820925"/>
            <a:ext cx="4494077" cy="31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0627" y="1820925"/>
            <a:ext cx="3059438" cy="31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/>
          <p:nvPr/>
        </p:nvSpPr>
        <p:spPr>
          <a:xfrm>
            <a:off x="6086775" y="997725"/>
            <a:ext cx="2120700" cy="463500"/>
          </a:xfrm>
          <a:prstGeom prst="wedgeRoundRectCallout">
            <a:avLst>
              <a:gd fmla="val -6267" name="adj1"/>
              <a:gd fmla="val 115210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이를 작동하는 코드도 확인 가능.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구성요소 확인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81025"/>
            <a:ext cx="8839198" cy="1703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저항 속성값 변경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266325"/>
            <a:ext cx="24465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저항을 클릭(선택)하면 저항의 속성창 뜬다.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저항의 이름, 저항값, 단위 변경 가능.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750" y="1000025"/>
            <a:ext cx="5095641" cy="30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LED 속성 값 변경하기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266325"/>
            <a:ext cx="35205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LED 속성 창에서는 LED 의 색상 변경 가능</a:t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200" y="1304825"/>
            <a:ext cx="5007000" cy="2976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전선의 속성값 변경하기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266325"/>
            <a:ext cx="3610800" cy="14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전선의 색상 선택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900" y="1228625"/>
            <a:ext cx="4916700" cy="3558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44" y="1768557"/>
            <a:ext cx="2880941" cy="160637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7971" y="1687250"/>
            <a:ext cx="3626025" cy="194227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속성값 변화시키며 시뮬레이터 돌리기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13925"/>
            <a:ext cx="85206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220 Ω옴  → 1Ω → 1MΩ  으로 변경시키며 시뮬레이팅 해보자.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0375" y="3213375"/>
            <a:ext cx="3447574" cy="160637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0" name="Google Shape;170;p27"/>
          <p:cNvSpPr/>
          <p:nvPr/>
        </p:nvSpPr>
        <p:spPr>
          <a:xfrm>
            <a:off x="3517350" y="1687250"/>
            <a:ext cx="1674300" cy="980400"/>
          </a:xfrm>
          <a:prstGeom prst="wedgeRoundRectCallout">
            <a:avLst>
              <a:gd fmla="val -870" name="adj1"/>
              <a:gd fmla="val 107907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시뮬레이션 중에 속성값 변화가 가능하다!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(편리!)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저항값에 따라 LED 상태가 달라지는 이유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회로 설계시 가장 중요한 요소가 바로 ‘저항’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저항을 적절한 값으로 사용해야 회로가 정상 작동.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저항 (Resistence)  :   전류를 방해하는(?) 힘.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1Ω 은 너무 낮은 저항 값이라 전류가 많~이 흘러서 LED고장 경고 뜸.</a:t>
            </a:r>
            <a:br>
              <a:rPr lang="ko"/>
            </a:br>
            <a:r>
              <a:rPr lang="ko"/>
              <a:t>반면 </a:t>
            </a:r>
            <a:r>
              <a:rPr lang="ko"/>
              <a:t>1MΩ 은 저항값이 너~무 커서. LED에 흐르는 전류가 막힘..  → 어두움..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적절한 저항값 계산은 나중에~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구성요소와 속성이 이해를 위해선..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우선. ‘전기신호’ 를 알아야 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일단은 구성요소마다 고유한 속성을 갖는다는 정도 알아둡시다.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회로 설계의 핵심. 구성요소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새로운 서킷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13925"/>
            <a:ext cx="5159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서킷 이름 : </a:t>
            </a:r>
            <a:r>
              <a:rPr b="1" lang="ko"/>
              <a:t>03_03_구성요소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구성 요소와 스타터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152425"/>
            <a:ext cx="3776625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5831400" y="2136525"/>
            <a:ext cx="3018300" cy="915600"/>
          </a:xfrm>
          <a:prstGeom prst="wedgeRoundRectCallout">
            <a:avLst>
              <a:gd fmla="val -65744" name="adj1"/>
              <a:gd fmla="val 555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구성요소</a:t>
            </a:r>
            <a:r>
              <a:rPr lang="ko"/>
              <a:t>의 단위는 각 전자 부품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31400" y="3279525"/>
            <a:ext cx="3018300" cy="1457100"/>
          </a:xfrm>
          <a:prstGeom prst="wedgeRoundRectCallout">
            <a:avLst>
              <a:gd fmla="val -63872" name="adj1"/>
              <a:gd fmla="val -39225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스타터</a:t>
            </a:r>
            <a:r>
              <a:rPr lang="ko"/>
              <a:t> 는 특정 동작을 수행할 수 있도록 단위 전자 부품을 미리 ‘조합’ 해 놓은 회로 구성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초보자들도 빠르게 회로를 구성해볼수 있도록 자주 쓰이는 형태를 미리 조합해놓은 것.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스타터의 종류와 쓰임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207300" y="932825"/>
            <a:ext cx="5485800" cy="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기본 스타터 : 아두이노 없이 배터리와 전자 부품만을 사용한 예제로 따로 코딩을 하지 않아도 작동  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26782" l="0" r="0" t="0"/>
          <a:stretch/>
        </p:blipFill>
        <p:spPr>
          <a:xfrm>
            <a:off x="315400" y="1021225"/>
            <a:ext cx="2236875" cy="36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7200" y="1630825"/>
            <a:ext cx="2705100" cy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73704"/>
          <a:stretch/>
        </p:blipFill>
        <p:spPr>
          <a:xfrm>
            <a:off x="2901175" y="2727699"/>
            <a:ext cx="2994675" cy="17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47125"/>
            <a:ext cx="1949100" cy="47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아두이노 스타터: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아두이노와 다른 전자부품이 연결되어 있으며, 스케치코드도 포함.</a:t>
            </a:r>
            <a:br>
              <a:rPr lang="ko"/>
            </a:br>
            <a:r>
              <a:rPr lang="ko"/>
              <a:t>이 예제를 참고하여 해당 부품의 회로구성과 소스코드를 확인하고 작동원리도 살펴볼수 있다.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800" y="152400"/>
            <a:ext cx="204188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0400" y="214350"/>
            <a:ext cx="2421395" cy="44751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5128925" y="103225"/>
            <a:ext cx="1311300" cy="4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회로 조립품 스타터</a:t>
            </a:r>
            <a:r>
              <a:rPr lang="ko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기본스타터를 응용해 빛을 내거나, 움직이거나 회전하는 장치를 만들때 사용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8656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기본 스타터와 회로조립 스타터는 대부분 엄지손톱만한 코인 배터리로 동작하므로 3D 프린터를 활용해 재밌는 아이디어 제품이나 간단한 시제품을 만들때 유용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구성요소의 속성 변경하기.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325"/>
            <a:ext cx="85206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아두이노 스타터를 불러와서 스타터에 포함된 구성요소와 속성을 자세히 살펴보자.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947325"/>
            <a:ext cx="27813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3729625" y="2580325"/>
            <a:ext cx="1256100" cy="1133400"/>
          </a:xfrm>
          <a:prstGeom prst="wedgeRoundRectCallout">
            <a:avLst>
              <a:gd fmla="val -70313" name="adj1"/>
              <a:gd fmla="val 30339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아두이노 스타터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선택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126" y="574050"/>
            <a:ext cx="5741701" cy="4036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1"/>
          <p:cNvCxnSpPr/>
          <p:nvPr/>
        </p:nvCxnSpPr>
        <p:spPr>
          <a:xfrm flipH="1">
            <a:off x="6397664" y="1898874"/>
            <a:ext cx="1128600" cy="208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21"/>
          <p:cNvSpPr txBox="1"/>
          <p:nvPr>
            <p:ph type="title"/>
          </p:nvPr>
        </p:nvSpPr>
        <p:spPr>
          <a:xfrm>
            <a:off x="1593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깜빡임 스타터 배치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