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b4a6b9fe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b4a6b9fe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b4a6b9fe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b4a6b9fe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b4a6b9fe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b4a6b9fe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b4a6b9fe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b4a6b9fe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b4a6b9fe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b4a6b9fe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b4a6b9fe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b4a6b9fe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코드 &amp; 시뮬레이터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서킷의 코딩 방법을 알아보자.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직전 예제는 ‘스케치 코드’ 가 포함되어, 회로가 정상적인 작동을 한겁니다.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아두이노를 원하는 대로 작동하게 만드려면 아두이노에게 명령을 알려주기 위한 코드 필요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새로운 서킷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서킷 이름 : </a:t>
            </a:r>
            <a:r>
              <a:rPr b="1" lang="ko"/>
              <a:t>03_04_코딩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865125"/>
            <a:ext cx="3822442" cy="2973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>
            <a:off x="5713325" y="1732525"/>
            <a:ext cx="2064000" cy="707400"/>
          </a:xfrm>
          <a:prstGeom prst="wedgeRoundRectCallout">
            <a:avLst>
              <a:gd fmla="val -70313" name="adj1"/>
              <a:gd fmla="val 30339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일단 아두이노 보드를 배치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구성요소가 아무것도 없는 경우 코딩할수 있는 상태가 안된다.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코드 창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52425"/>
            <a:ext cx="3962746" cy="36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346" y="390425"/>
            <a:ext cx="3133725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5273300" y="2436750"/>
            <a:ext cx="2727600" cy="1248600"/>
          </a:xfrm>
          <a:prstGeom prst="wedgeRoundRectCallout">
            <a:avLst>
              <a:gd fmla="val -25029" name="adj1"/>
              <a:gd fmla="val -93564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서킷은 ‘블록코딩’ 이 기본입니다.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‘블록’ ‘블록 + 문자’  ‘문자’  이렇게 세가지 코딩 방식 제공</a:t>
            </a:r>
            <a:endParaRPr sz="1000"/>
          </a:p>
        </p:txBody>
      </p:sp>
      <p:sp>
        <p:nvSpPr>
          <p:cNvPr id="90" name="Google Shape;90;p16"/>
          <p:cNvSpPr/>
          <p:nvPr/>
        </p:nvSpPr>
        <p:spPr>
          <a:xfrm>
            <a:off x="4267650" y="4408725"/>
            <a:ext cx="1978500" cy="429900"/>
          </a:xfrm>
          <a:prstGeom prst="wedgeRoundRectCallout">
            <a:avLst>
              <a:gd fmla="val -69979" name="adj1"/>
              <a:gd fmla="val -65777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블록코딩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‘스크래치’ 와 거이 비슷.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코딩 방식 전환 주의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블록 코딩에서 → ‘블록 + 문자’   나 ‘문자’ 코딩으로의 전환은 자유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그러나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‘문자’ 코딩에서 → ‘블록 코딩’ 전환시에는 기존에 작성한 코드가 초기화 된다 (</a:t>
            </a:r>
            <a:r>
              <a:rPr lang="ko">
                <a:solidFill>
                  <a:srgbClr val="FF0000"/>
                </a:solidFill>
              </a:rPr>
              <a:t>쭈의!</a:t>
            </a:r>
            <a:r>
              <a:rPr lang="ko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서킷은 블록코딩에서 작성한 내요을 문자 코딩으로 어떻게 변환하는지 확인+학습하는데 유용.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블록 + 문자 코드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885325"/>
            <a:ext cx="85206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왼쪽에는 블록, 오른쪽에는 문자 코드 (스케치 , C++ 언어)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379425"/>
            <a:ext cx="7464269" cy="31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블록 + 문자 코딩 변화 확인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76225"/>
            <a:ext cx="6337414" cy="3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650250" y="1944350"/>
            <a:ext cx="1978500" cy="429900"/>
          </a:xfrm>
          <a:prstGeom prst="wedgeRoundRectCallout">
            <a:avLst>
              <a:gd fmla="val -24587" name="adj1"/>
              <a:gd fmla="val 191917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2로 바꾸면 오른쪽 문자 코딩도 delay(2000) 으로 변경됨.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