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E1AB06-DD42-4BD7-B41A-4B74FB628795}">
  <a:tblStyle styleId="{97E1AB06-DD42-4BD7-B41A-4B74FB6287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cac3945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cac3945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cac3945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cac3945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cac3945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cac3945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서킷 단축키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4"/>
          <p:cNvGraphicFramePr/>
          <p:nvPr/>
        </p:nvGraphicFramePr>
        <p:xfrm>
          <a:off x="140970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{97E1AB06-DD42-4BD7-B41A-4B74FB628795}</a:tableStyleId>
              </a:tblPr>
              <a:tblGrid>
                <a:gridCol w="1745825"/>
                <a:gridCol w="5589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CTRL + 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역선택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작업판 전체 보기 / 작업판 크기 자동조절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CTRL + 9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선택한 구성요소 중심으로 화면 확대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CTRL + 0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화면 조절 이전 상태로 되돌아감.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마우스 휠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작업판 확대 축소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화면 이동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빈 공간 클릭 + 드래그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5"/>
          <p:cNvGraphicFramePr/>
          <p:nvPr/>
        </p:nvGraphicFramePr>
        <p:xfrm>
          <a:off x="41910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{97E1AB06-DD42-4BD7-B41A-4B74FB628795}</a:tableStyleId>
              </a:tblPr>
              <a:tblGrid>
                <a:gridCol w="3001000"/>
                <a:gridCol w="5396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CTRL + D  또는 빈공간 클릭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구성요소 선택 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CTRL +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구성요소 잘라내기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CTRL +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구성요소 복사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CTRL +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구성요소 붙여넣기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CTRL + 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명령 취소  UNDO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CTRL +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명령 복구 REDO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 ~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전선색 바꾸기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시뮬레이션 시작 / 중지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8" name="Google Shape;78;p15"/>
          <p:cNvGraphicFramePr/>
          <p:nvPr/>
        </p:nvGraphicFramePr>
        <p:xfrm>
          <a:off x="1028700" y="32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{97E1AB06-DD42-4BD7-B41A-4B74FB628795}</a:tableStyleId>
              </a:tblPr>
              <a:tblGrid>
                <a:gridCol w="1822100"/>
                <a:gridCol w="5416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도구창 숨기기 / 펼치기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코드 창 숨기기 / 펼치기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