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d66610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d66610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d66610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d66610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703600" y="656725"/>
            <a:ext cx="8520600" cy="4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서킷 이름 : </a:t>
            </a:r>
            <a:r>
              <a:rPr b="1" lang="ko"/>
              <a:t>03_06_도전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다음 그림과 똑같이 회로 구성하여 LED 에 불을 켜자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구성요소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아두이노 보드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저항 (1</a:t>
            </a:r>
            <a:r>
              <a:rPr lang="ko"/>
              <a:t>kΩ</a:t>
            </a:r>
            <a:r>
              <a:rPr lang="ko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브레드 보드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힌트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전원에서 접지까지 이어지도록 전선 연결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배선이 겹치지 않도록 곡선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전원은 빨간색, 접지는 검은색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동작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깜빡이게 하기.    delay (2초)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공개하기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공개된 URL  을 구글드라이브 ‘개인 폴더’에 올려주세요  → 구글문서명 </a:t>
            </a:r>
            <a:r>
              <a:rPr b="1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JB_03_06 도전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6200"/>
            <a:ext cx="7064918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