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T Sans Narrow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513e882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513e882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82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옴의 법칙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400" y="721675"/>
            <a:ext cx="5698600" cy="28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75" y="776400"/>
            <a:ext cx="3289275" cy="25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