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bd9fb149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bd9fb149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3712af55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3712af55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bd9fb149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bd9fb149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bd9fb149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bd9fb149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bd9fb149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bd9fb149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bd9fb149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bd9fb149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d9fb149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bd9fb149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bd9fb149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bd9fb149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푸시버튼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889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폐쇄 회로 : Closed Circuit  (전류가 흐르는 회로)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개방회로 : Open circuit  (전류가 흐르지 않는 회로)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단락회로 : Short Circuit  (전원과 접지가 직접 연결된 회로..)  (발열, 화재 상황)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475" y="114225"/>
            <a:ext cx="4531524" cy="222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8363" y="2410725"/>
            <a:ext cx="6163754" cy="250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700"/>
            <a:ext cx="8839200" cy="356531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406750" y="3713300"/>
            <a:ext cx="7374000" cy="747900"/>
          </a:xfrm>
          <a:prstGeom prst="wedgeRoundRectCallout">
            <a:avLst>
              <a:gd fmla="val -18505" name="adj1"/>
              <a:gd fmla="val -78069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시뮬레이트 시키고,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푸시버튼을 누를때는 LED 가 켜지고,   푸시버튼을 떼면 LED에 전류가 흐르지 않는다.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831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플로팅 현상 (Floating)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83100" y="612300"/>
            <a:ext cx="8520600" cy="39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HIGH값,  또는 LOW 값 중 명확하게 한쪽을 정확하지 못해 값이 계속 바뀌는 현상.</a:t>
            </a:r>
            <a:br>
              <a:rPr lang="ko"/>
            </a:br>
            <a:r>
              <a:rPr lang="ko"/>
              <a:t>(붕 떠있는 현상.)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따라서 한쪽에 정착할수 있도록 핀을 ‘접지’ 또는 ‘전원’ 에 연결해 줘야 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그러나 (앞서 확인했듯) 핀에 직접 연결하면 핀에 보낼 신호를 원하는 대로 조절할수 없다.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그래서! ‘저항’ 과 같이 연결하는 것이다!</a:t>
            </a:r>
            <a:br>
              <a:rPr lang="ko"/>
            </a:br>
            <a:r>
              <a:rPr lang="ko"/>
              <a:t>이때 저항을 어디에 연결하느냐에 따라 종류가 나뉜다.</a:t>
            </a:r>
            <a:br>
              <a:rPr lang="ko"/>
            </a:br>
            <a:r>
              <a:rPr lang="ko"/>
              <a:t>-- 저항을 전원선에 연결하면 </a:t>
            </a:r>
            <a:r>
              <a:rPr b="1" lang="ko">
                <a:solidFill>
                  <a:srgbClr val="0000FF"/>
                </a:solidFill>
              </a:rPr>
              <a:t>풀업 (pull-up) 저항</a:t>
            </a:r>
            <a:r>
              <a:rPr lang="ko"/>
              <a:t> </a:t>
            </a:r>
            <a:br>
              <a:rPr lang="ko"/>
            </a:br>
            <a:r>
              <a:rPr lang="ko"/>
              <a:t>-- 저항을 접지선에 연결하면 </a:t>
            </a:r>
            <a:r>
              <a:rPr b="1" lang="ko">
                <a:solidFill>
                  <a:srgbClr val="0000FF"/>
                </a:solidFill>
              </a:rPr>
              <a:t>풀다운 (pull-down) 저항</a:t>
            </a:r>
            <a:r>
              <a:rPr lang="ko"/>
              <a:t>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66325"/>
            <a:ext cx="85206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버튼을 누를때에만 전원을 공급하고 싶다면 → 풀다운 저항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버튼을 누를때에만 전원공급을 멈추고 싶다면 → 풀업 저항.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406750" y="2611125"/>
            <a:ext cx="8214000" cy="102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선풍기, 전등,  → 눌리면 동작하는 장치 →  풀다운 저항 사용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공장등에서 위험상황에서 장치를 멈추는 응급버튼 → 눌리면 멈추는 장치 → 풀업 저항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232975" y="1169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풀업 저항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2093275"/>
            <a:ext cx="2679900" cy="24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풀다운 저항때와는 달리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푸시버튼이 눌렸을때  LOW 값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489" y="0"/>
            <a:ext cx="45858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368900" y="897125"/>
            <a:ext cx="2248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06_01_2 플로팅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아두이노 안에 내장된 풀업 저항.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별도의 물리적인 풀업 저항 연결 안해도 동일한 효과 가능.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125" y="0"/>
            <a:ext cx="766767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