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254337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254337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530f47b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530f47b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530f47b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530f47b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530f47b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530f47b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530f47b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530f47b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슬라이드 스위치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725" y="0"/>
            <a:ext cx="4760550" cy="23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725" y="2338625"/>
            <a:ext cx="6154030" cy="25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75" y="152400"/>
            <a:ext cx="64854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4312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72" y="0"/>
            <a:ext cx="57883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00" y="152400"/>
            <a:ext cx="548385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