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dc9bdc6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dc9bdc6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dc9bdc6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dc9bdc6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dc9bdc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dc9bdc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dc9bdc6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dc9bdc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dc9bdc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dc9bdc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PIR 센서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PIR 센서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73600" y="291850"/>
            <a:ext cx="41577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PIR 센서 (passive infrared sensor)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45025"/>
            <a:ext cx="76200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3675"/>
            <a:ext cx="66541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66688"/>
            <a:ext cx="69151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28" y="0"/>
            <a:ext cx="6217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66" y="0"/>
            <a:ext cx="53138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