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e459417b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e459417b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23ec5517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23ec5517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3ec5517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23ec5517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3ec5517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3ec5517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23ec5517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23ec5517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23ec5517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23ec5517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a3bcbaea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a3bcbaea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e459417b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e459417b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e459417b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e459417b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tinkercad.com/things/aY7xIjSHv3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가변저항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아날로그 입력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26700" y="126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디지털, 아날로그 신호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6025"/>
            <a:ext cx="8924425" cy="2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디지털 신호 vs 아날로그 신호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전기 신호는</a:t>
            </a:r>
            <a:r>
              <a:rPr b="1" lang="ko"/>
              <a:t> ‘주는 시점’ </a:t>
            </a:r>
            <a:r>
              <a:rPr lang="ko"/>
              <a:t>에 따라 디지털 신호와 아날로그 신호로 구분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/>
              <a:t>디지털 신호</a:t>
            </a:r>
            <a:r>
              <a:rPr lang="ko"/>
              <a:t> : 신호를 주는 시간의 흐름이 </a:t>
            </a:r>
            <a:r>
              <a:rPr b="1" lang="ko"/>
              <a:t>불연속적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ko"/>
              <a:t>아날로그 신호</a:t>
            </a:r>
            <a:r>
              <a:rPr lang="ko"/>
              <a:t> : 신호를 주는 시간의 흐름이 </a:t>
            </a:r>
            <a:r>
              <a:rPr b="1" lang="ko"/>
              <a:t>연속적</a:t>
            </a:r>
            <a:r>
              <a:rPr lang="ko"/>
              <a:t>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아두이노에서 디지털 신호를 사용하기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90125"/>
            <a:ext cx="8520600" cy="13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서킷에서 사용하는 아두이노 보드는 ‘아두이노 우노(UNO)’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총 14개의 디지털 핀 (0 ~ 13번) 있다.  디지털 핀 하나마다 디지털 입출력 신호 사용 가능.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2405425"/>
            <a:ext cx="5377259" cy="22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311700" y="140225"/>
            <a:ext cx="49734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가변저항 : potentiometer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13" y="97141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0" l="-18934" r="0" t="-18934"/>
          <a:stretch/>
        </p:blipFill>
        <p:spPr>
          <a:xfrm>
            <a:off x="3173325" y="815775"/>
            <a:ext cx="5202598" cy="292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4050" y="3069275"/>
            <a:ext cx="1078200" cy="16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아두이노의 아날로그 입력 핀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11700" y="1266325"/>
            <a:ext cx="43704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A0 ~ A5</a:t>
            </a: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   총 6개.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항상 </a:t>
            </a:r>
            <a:r>
              <a:rPr b="1"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‘입력’</a:t>
            </a: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을 위해 사용되는 핀으로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디지털 핀에서 사용했던 pinMode() 함수를 사용할 필요가 없다.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500" y="1076225"/>
            <a:ext cx="3767790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338" y="2060950"/>
            <a:ext cx="6478226" cy="263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25" y="104675"/>
            <a:ext cx="3658349" cy="1908551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42603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700"/>
              <a:t>JB_07_04 아날로그 LED막대</a:t>
            </a:r>
            <a:endParaRPr sz="2700"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1955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328" y="0"/>
            <a:ext cx="4502000" cy="49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https://www.tinkercad.com/things/aY7xIjSHv3d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