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55b721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55b721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조도센서  photoresistor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556900" y="1266325"/>
            <a:ext cx="32754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빛의 세기에 따라 저항값이 변하는 전자 부품, </a:t>
            </a:r>
            <a:r>
              <a:rPr b="1" lang="ko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빛이 많이 들어오면 저항이 작아지고, 적게 들어오면 저항이 커지는</a:t>
            </a:r>
            <a:r>
              <a:rPr lang="ko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황화카드뮴 (CdS, cadimium sulfide) 라는 화합물 사용.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극성 없슴.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75" y="11454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500" y="10824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000" y="3171775"/>
            <a:ext cx="1036482" cy="12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