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eb74ae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eb74ae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eb74ae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eb74ae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a6099ab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a6099ab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eb74ae8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eb74ae8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온도센서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75" y="76000"/>
            <a:ext cx="68390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875" y="352525"/>
            <a:ext cx="5907400" cy="45577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159100" y="-101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TMP36에서 온도와 전압의 관계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2031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1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전압 , 온도 상관 관계 (변환식)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25" y="1180800"/>
            <a:ext cx="7020675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센서별로 datasheet 를 검색해보자.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</a:t>
            </a:r>
            <a:r>
              <a:rPr lang="ko"/>
              <a:t>mp36 datasheet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