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beaa22f5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beaa22f5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beaa22f5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beaa22f5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beaa22f5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beaa22f5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beaa22f5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beaa22f5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beaa22f5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beaa22f5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beaa22f5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beaa22f5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아날로그 출력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원래 아두이노는 </a:t>
            </a:r>
            <a:r>
              <a:rPr b="1" lang="ko"/>
              <a:t>‘디지탈’</a:t>
            </a:r>
            <a:r>
              <a:rPr lang="ko"/>
              <a:t> 기기.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아날로그 신호를 그대로는 처리 못함.  → 따라서 </a:t>
            </a:r>
            <a:r>
              <a:rPr b="1" lang="ko"/>
              <a:t>아날로그  ↔ 디지털 신호 변환</a:t>
            </a:r>
            <a:r>
              <a:rPr lang="ko"/>
              <a:t> 필요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그런데!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출력값으로 아날로그 신호로 보내고 싶다면??    신호변조가 필요.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이때 사용하는 방법이   </a:t>
            </a:r>
            <a:r>
              <a:rPr b="1" lang="ko"/>
              <a:t>PWM : Pulse Wave Modulation  ( 펄스 폭 변조)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입력받은 디지털 신호를 아날로그 신호처럼 변환해 출력할수 있다!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200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838" y="847625"/>
            <a:ext cx="6508324" cy="35687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140225"/>
            <a:ext cx="4419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PWM : 펄스 폭 변조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