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5e38e1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5e38e1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5e38e1d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5e38e1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5e38e1d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5e38e1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5e38e1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5e38e1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5e38e1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5e38e1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삼색 LED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삼색 LED (RGB LED)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4700"/>
            <a:ext cx="3686275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50" y="961825"/>
            <a:ext cx="1973450" cy="2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 가능 색상은?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0" y="125088"/>
            <a:ext cx="64579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