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5ad2964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5ad2964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5ad296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b5ad296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5ad2964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5ad2964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5ad296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b5ad296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 모터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35300" y="49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DC모터 ( Direct Current Motor)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38" y="756788"/>
            <a:ext cx="24860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238" y="834975"/>
            <a:ext cx="13144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4013" y="49400"/>
            <a:ext cx="2368287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88" y="2230625"/>
            <a:ext cx="3944265" cy="27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92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가변저항, 슬라이드 스위치 → DC 모터 제어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646" y="0"/>
            <a:ext cx="72687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2329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void setup()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// PWM 지원하는 9번핀을 출력모드로!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pinMode(9, OUTPUT);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void loop()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int input = analogRead(A0);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// 가변저항의 입력값 (0 ~ 1023) 범위를 (0 ~ 255) 범위로 변환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int value = map(input, 0, 1023, 0, 255);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// 가변저항의 값에 따라 모터의 속도 조절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analogWrite(9, value);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