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T Sans Narrow"/>
      <p:regular r:id="rId8"/>
      <p:bold r:id="rId9"/>
    </p:embeddedFon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TSans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bea28a08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bea28a08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모터 단자에 연결된 선의 위치를 서로 바꾸면 모터의 회전 방향이 바뀐다!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