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T Sans Narrow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PTSansNarrow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3709a2653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3709a2653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beafb1e4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beafb1e4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beafb1e4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beafb1e4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beafb1e4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beafb1e4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beafb1e4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beafb1e4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beafb1e4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beafb1e4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초음파 센서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초음파 란?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961525"/>
            <a:ext cx="1929300" cy="24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850">
                <a:solidFill>
                  <a:srgbClr val="800000"/>
                </a:solidFill>
                <a:highlight>
                  <a:srgbClr val="FFFFFF"/>
                </a:highlight>
                <a:latin typeface="Dotum"/>
                <a:ea typeface="Dotum"/>
                <a:cs typeface="Dotum"/>
                <a:sym typeface="Dotum"/>
              </a:rPr>
              <a:t>초음파 </a:t>
            </a:r>
            <a:r>
              <a:rPr b="1" lang="ko" sz="850">
                <a:solidFill>
                  <a:srgbClr val="434444"/>
                </a:solidFill>
                <a:highlight>
                  <a:srgbClr val="FFFFFF"/>
                </a:highlight>
                <a:latin typeface="Dotum"/>
                <a:ea typeface="Dotum"/>
                <a:cs typeface="Dotum"/>
                <a:sym typeface="Dotum"/>
              </a:rPr>
              <a:t>(Ultrasonic Wave)</a:t>
            </a:r>
            <a:r>
              <a:rPr b="1" lang="ko" sz="850">
                <a:solidFill>
                  <a:srgbClr val="800000"/>
                </a:solidFill>
                <a:highlight>
                  <a:srgbClr val="FFFFFF"/>
                </a:highlight>
                <a:latin typeface="Dotum"/>
                <a:ea typeface="Dotum"/>
                <a:cs typeface="Dotum"/>
                <a:sym typeface="Dotum"/>
              </a:rPr>
              <a:t>란</a:t>
            </a:r>
            <a:r>
              <a:rPr lang="ko" sz="850">
                <a:solidFill>
                  <a:srgbClr val="434444"/>
                </a:solidFill>
                <a:highlight>
                  <a:srgbClr val="FFFFFF"/>
                </a:highlight>
                <a:latin typeface="Dotum"/>
                <a:ea typeface="Dotum"/>
                <a:cs typeface="Dotum"/>
                <a:sym typeface="Dotum"/>
              </a:rPr>
              <a:t> 음향진동의 일종으로 인간이 귀로 들을 수 있는 가청 주파수 범위를 넘는 주파수의 음파를 말한다.   인간이 귀로 들을 수 있는 가청 주파수 범위는 대략 16 ~ 20,000Hz이다.   초음파는 인간의 가청 범위의 상한을 넘는 20kHz (Kilohertz)부터 초음파 세정기 등에 많이 이용되는 30kHz. 50kHz, 100kHz, 또 초음파 거리계, 두께계 등에 사용되고 있는 100kHz, 1MHz, 20MHz로 그 범위는 대단히 넓다.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8799" y="0"/>
            <a:ext cx="6227601" cy="418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267138" y="1145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초음파 센서 (ultrasonic sensor)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532963" y="841050"/>
            <a:ext cx="5343900" cy="3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소리,  공기의 진동에 의해 전달.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1초동안 진동한 회수 → 주파수 ( Hz 단위 사용)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16 ~ 20,000 Hz.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초음파 센서는 물체 사이의 거리 측정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6225"/>
            <a:ext cx="3183625" cy="2421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2975" y="3331477"/>
            <a:ext cx="1357806" cy="1341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558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거리, 속력, 시간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266325"/>
            <a:ext cx="85206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거리  =  속력 x 시간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600" y="830125"/>
            <a:ext cx="4175300" cy="19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25" y="193305"/>
            <a:ext cx="8119275" cy="44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925" y="524550"/>
            <a:ext cx="7581525" cy="36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575" y="982625"/>
            <a:ext cx="57150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