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707fa7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707fa7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707fa73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d707fa73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d707fa73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d707fa73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d707fa73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d707fa73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 세그먼트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4456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 세그먼트 (7 segment)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2031400"/>
            <a:ext cx="8520600" cy="24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숫자나 문자를 표시하는 일곱개의 LED와 점을 표시하는 한개의 LED로 구성.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/>
              <a:t>7세그먼트는 공통단자가 양극인 유형 과 음극인 유형 으로 나뉩니다.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600"/>
              <a:t>공통단자가 </a:t>
            </a:r>
            <a:r>
              <a:rPr b="1" lang="ko" sz="1600">
                <a:solidFill>
                  <a:srgbClr val="0000FF"/>
                </a:solidFill>
              </a:rPr>
              <a:t>양극</a:t>
            </a:r>
            <a:r>
              <a:rPr lang="ko" sz="1600"/>
              <a:t>이면  (common - cathode type)</a:t>
            </a:r>
            <a:br>
              <a:rPr lang="ko" sz="1600"/>
            </a:br>
            <a:r>
              <a:rPr lang="ko" sz="1600">
                <a:solidFill>
                  <a:srgbClr val="9900FF"/>
                </a:solidFill>
              </a:rPr>
              <a:t>전원</a:t>
            </a:r>
            <a:r>
              <a:rPr lang="ko" sz="1600"/>
              <a:t>을 공통으로 사용하므로 7세그먼트의 각 단자에 LOW신호를 줘야 LED가 켜지지만,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600"/>
              <a:t>공통단자가 </a:t>
            </a:r>
            <a:r>
              <a:rPr b="1" lang="ko" sz="1600">
                <a:solidFill>
                  <a:srgbClr val="0000FF"/>
                </a:solidFill>
              </a:rPr>
              <a:t>음극</a:t>
            </a:r>
            <a:r>
              <a:rPr lang="ko" sz="1600"/>
              <a:t>이면 (common - anode type)</a:t>
            </a:r>
            <a:br>
              <a:rPr lang="ko" sz="1600"/>
            </a:br>
            <a:r>
              <a:rPr lang="ko" sz="1600">
                <a:solidFill>
                  <a:srgbClr val="9900FF"/>
                </a:solidFill>
              </a:rPr>
              <a:t>접지</a:t>
            </a:r>
            <a:r>
              <a:rPr lang="ko" sz="1600"/>
              <a:t>를 공통으로 사용하므로 각 단자에 HIGH 신호를 줘야 LED가 켜집니다.</a:t>
            </a:r>
            <a:endParaRPr sz="16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700" y="152400"/>
            <a:ext cx="2031400" cy="20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64025"/>
            <a:ext cx="340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7세그먼트 구조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675" y="-88375"/>
            <a:ext cx="4557750" cy="47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75" y="923825"/>
            <a:ext cx="2278350" cy="35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16425"/>
            <a:ext cx="2976300" cy="2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숫자를 표현하기 위한 값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226" y="216425"/>
            <a:ext cx="4491674" cy="47911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542700" y="4366175"/>
            <a:ext cx="1467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pen Sans"/>
                <a:ea typeface="Open Sans"/>
                <a:cs typeface="Open Sans"/>
                <a:sym typeface="Open Sans"/>
              </a:rPr>
              <a:t>*공통단자가 음극인 경우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5926" cy="454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7639350" y="4474400"/>
            <a:ext cx="781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음극(-)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179000" y="4605175"/>
            <a:ext cx="781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양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극(+)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