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ff137d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ff137d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ff137d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ff137d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ff137d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ff137d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7세그먼트 디코더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pin 부족 해결!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7세그먼트 디코더 (decoder)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7세그먼트의 숫자(</a:t>
            </a:r>
            <a:r>
              <a:rPr lang="ko">
                <a:solidFill>
                  <a:srgbClr val="0000FF"/>
                </a:solidFill>
              </a:rPr>
              <a:t>10개</a:t>
            </a:r>
            <a:r>
              <a:rPr lang="ko"/>
              <a:t>) 를 표현할때 필요한 제어선을 </a:t>
            </a:r>
            <a:r>
              <a:rPr b="1" lang="ko"/>
              <a:t>7개</a:t>
            </a:r>
            <a:r>
              <a:rPr lang="ko"/>
              <a:t>에서 </a:t>
            </a:r>
            <a:r>
              <a:rPr b="1" lang="ko">
                <a:solidFill>
                  <a:srgbClr val="0000FF"/>
                </a:solidFill>
              </a:rPr>
              <a:t>4개</a:t>
            </a:r>
            <a:r>
              <a:rPr lang="ko"/>
              <a:t>로 줄이기 위한 장치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775538"/>
            <a:ext cx="30861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7세그먼트 디코더 구성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00" y="1277400"/>
            <a:ext cx="4898875" cy="29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509400" y="1326725"/>
            <a:ext cx="6633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71400" y="1326725"/>
            <a:ext cx="35355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585600" y="3841325"/>
            <a:ext cx="10680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728600" y="3841325"/>
            <a:ext cx="14919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328800" y="3841325"/>
            <a:ext cx="10263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395600" y="3841325"/>
            <a:ext cx="468900" cy="28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672850" y="10190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806450" y="10190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977650" y="41432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425450" y="41432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720850" y="41432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82850" y="4143275"/>
            <a:ext cx="269100" cy="2883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6425"/>
            <a:ext cx="24315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7세그먼트 진리표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314225"/>
            <a:ext cx="635187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90325" y="1567075"/>
            <a:ext cx="1192200" cy="778800"/>
          </a:xfrm>
          <a:prstGeom prst="wedgeRoundRectCallout">
            <a:avLst>
              <a:gd fmla="val 104829" name="adj1"/>
              <a:gd fmla="val -9444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DIN ~ 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