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f5cc0d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f5cc0d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f5cc0d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f5cc0d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f5cc0d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f5cc0d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적외선 센서, 리모컨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적외선.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580525"/>
            <a:ext cx="852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적외선 (IR, Infrared Ray) 은 붉은색 가시광성 보다 파장이 길며, </a:t>
            </a:r>
            <a:br>
              <a:rPr lang="ko"/>
            </a:br>
            <a:r>
              <a:rPr lang="ko"/>
              <a:t>가시광선 외 영역이기 때문에 사람의 눈으로는 볼수 없습니다.</a:t>
            </a:r>
            <a:br>
              <a:rPr lang="ko"/>
            </a:br>
            <a:r>
              <a:rPr lang="ko"/>
              <a:t>그래서, TV 나 에어컨 등 가전제품을 원격제어할때 주로 사용.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819225"/>
            <a:ext cx="5146421" cy="27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384550" y="2592575"/>
            <a:ext cx="1240200" cy="1095900"/>
          </a:xfrm>
          <a:prstGeom prst="wedgeRoundRectCallout">
            <a:avLst>
              <a:gd fmla="val 72482" name="adj1"/>
              <a:gd fmla="val -1492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파장에 따른 빛의 종류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적외선 센서, 리모컨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961525"/>
            <a:ext cx="85206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리모컨은 적외선 신호를 전송</a:t>
            </a:r>
            <a:br>
              <a:rPr lang="ko"/>
            </a:br>
            <a:r>
              <a:rPr lang="ko"/>
              <a:t>적외선센서는 적외선 신호를 수신</a:t>
            </a:r>
            <a:br>
              <a:rPr lang="ko"/>
            </a:b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34925"/>
            <a:ext cx="3283714" cy="26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089" y="2248588"/>
            <a:ext cx="1285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189" y="2154375"/>
            <a:ext cx="12573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26301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적외선 리모컨에서 보내는 값.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933" y="152400"/>
            <a:ext cx="5776967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