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f97a64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f97a64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f97a64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f97a64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f97a64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f97a64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f97a64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f97a64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피에조 스피커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72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피에조 스피커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25" y="980125"/>
            <a:ext cx="6013174" cy="27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작동원리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97400"/>
            <a:ext cx="3476100" cy="1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피에조 스피커는 압력을 가하면 전기를 발생시키는 압전효과(Piezoelectric Effect)를 역으로 이용한 소자입니다. 따라서 압전효과를 가진 압전소자에 전기신호를 주어 수축과 팽창을 반복적으로 수행하면 진동에 따라 소리가 나는 원리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425" y="454050"/>
            <a:ext cx="3678400" cy="4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9375" y="298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음계, 진동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075" y="1005700"/>
            <a:ext cx="6463774" cy="34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909400" y="229150"/>
            <a:ext cx="31815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높은 음자리표에서 기본 음계인 ‘도’는 진동수가 261.63Hz(헤르츠)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