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b2fb539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b2fb539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9825" y="204875"/>
            <a:ext cx="1978800" cy="1012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코로나</a:t>
            </a:r>
            <a:endParaRPr sz="2100"/>
          </a:p>
        </p:txBody>
      </p:sp>
      <p:sp>
        <p:nvSpPr>
          <p:cNvPr id="55" name="Google Shape;55;p13"/>
          <p:cNvSpPr/>
          <p:nvPr/>
        </p:nvSpPr>
        <p:spPr>
          <a:xfrm>
            <a:off x="1085225" y="1352850"/>
            <a:ext cx="2364600" cy="220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 땜에 </a:t>
            </a:r>
            <a:r>
              <a:rPr b="1" lang="ko"/>
              <a:t>공부</a:t>
            </a:r>
            <a:r>
              <a:rPr lang="ko"/>
              <a:t> 못해요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428625" y="1415325"/>
            <a:ext cx="2429100" cy="214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코로나 덕에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 </a:t>
            </a:r>
            <a:r>
              <a:rPr b="1" lang="ko"/>
              <a:t>공부 </a:t>
            </a:r>
            <a:r>
              <a:rPr lang="ko"/>
              <a:t>집중했어요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86725" y="3695125"/>
            <a:ext cx="34419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하기싫은 일은 ‘핑계’ 가 보이고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하고싶은 일은 ‘방법’ 이 보인다.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55300"/>
            <a:ext cx="8520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800"/>
              <a:t>‘</a:t>
            </a:r>
            <a:r>
              <a:rPr b="1" lang="ko" sz="2800">
                <a:solidFill>
                  <a:srgbClr val="0000FF"/>
                </a:solidFill>
              </a:rPr>
              <a:t>기적</a:t>
            </a:r>
            <a:r>
              <a:rPr b="1" lang="ko" sz="2800"/>
              <a:t>의 주인공이 됩시다!’ </a:t>
            </a:r>
            <a:endParaRPr b="1" sz="2800"/>
          </a:p>
        </p:txBody>
      </p:sp>
      <p:sp>
        <p:nvSpPr>
          <p:cNvPr id="63" name="Google Shape;63;p14"/>
          <p:cNvSpPr txBox="1"/>
          <p:nvPr/>
        </p:nvSpPr>
        <p:spPr>
          <a:xfrm>
            <a:off x="1358375" y="1237975"/>
            <a:ext cx="6133500" cy="164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기적의 재료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/>
              <a:t>‘ ~~ 에도 불구하고’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