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AD6B8F-948B-4B4F-ABA8-70CC1D91D72F}">
  <a:tblStyle styleId="{E3AD6B8F-948B-4B4F-ABA8-70CC1D91D7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4525d2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54525d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00850" y="63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{E3AD6B8F-948B-4B4F-ABA8-70CC1D91D72F}</a:tableStyleId>
              </a:tblPr>
              <a:tblGrid>
                <a:gridCol w="1389300"/>
              </a:tblGrid>
              <a:tr h="50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 uid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3645350" y="63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{E3AD6B8F-948B-4B4F-ABA8-70CC1D91D72F}</a:tableStyleId>
              </a:tblPr>
              <a:tblGrid>
                <a:gridCol w="2381225"/>
              </a:tblGrid>
              <a:tr h="37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게시글(게시판) uid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 uid (FK)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(비회원인 경우 null)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비밀번호 </a:t>
                      </a:r>
                      <a:r>
                        <a:rPr lang="ko" sz="900"/>
                        <a:t>(비회원인 경우)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6398050" y="5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{E3AD6B8F-948B-4B4F-ABA8-70CC1D91D72F}</a:tableStyleId>
              </a:tblPr>
              <a:tblGrid>
                <a:gridCol w="1911775"/>
              </a:tblGrid>
              <a:tr h="3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첨부파일(??)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3680725" y="288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{E3AD6B8F-948B-4B4F-ABA8-70CC1D91D72F}</a:tableStyleId>
              </a:tblPr>
              <a:tblGrid>
                <a:gridCol w="1911775"/>
              </a:tblGrid>
              <a:tr h="3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댓글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