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308675b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308675b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4b9ec3d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4b9ec3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8ecb161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8ecb161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ovenapp.io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alsamiq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Oven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1266325"/>
            <a:ext cx="85206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https://ovenapp.io/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124" y="338800"/>
            <a:ext cx="4591625" cy="28793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5124" y="338800"/>
            <a:ext cx="2190176" cy="219017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Balsamiq 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https://balsamiq.com/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048" y="413375"/>
            <a:ext cx="5190450" cy="40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51075" y="151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Google Diagram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75" y="957275"/>
            <a:ext cx="2445825" cy="2660376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7235" l="0" r="0" t="0"/>
          <a:stretch/>
        </p:blipFill>
        <p:spPr>
          <a:xfrm>
            <a:off x="4424750" y="87150"/>
            <a:ext cx="4346924" cy="204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9301" y="2724149"/>
            <a:ext cx="3023887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5588" y="2788899"/>
            <a:ext cx="2966011" cy="220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