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5143500" cx="9144000"/>
  <p:notesSz cx="6858000" cy="9144000"/>
  <p:embeddedFontLst>
    <p:embeddedFont>
      <p:font typeface="PT Sans Narrow"/>
      <p:regular r:id="rId36"/>
      <p:bold r:id="rId37"/>
    </p:embeddedFont>
    <p:embeddedFont>
      <p:font typeface="Open Sans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-italic.fntdata"/><Relationship Id="rId20" Type="http://schemas.openxmlformats.org/officeDocument/2006/relationships/slide" Target="slides/slide15.xml"/><Relationship Id="rId41" Type="http://schemas.openxmlformats.org/officeDocument/2006/relationships/font" Target="fonts/OpenSans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PTSansNarrow-bold.fntdata"/><Relationship Id="rId14" Type="http://schemas.openxmlformats.org/officeDocument/2006/relationships/slide" Target="slides/slide9.xml"/><Relationship Id="rId36" Type="http://schemas.openxmlformats.org/officeDocument/2006/relationships/font" Target="fonts/PTSansNarrow-regular.fntdata"/><Relationship Id="rId17" Type="http://schemas.openxmlformats.org/officeDocument/2006/relationships/slide" Target="slides/slide12.xml"/><Relationship Id="rId39" Type="http://schemas.openxmlformats.org/officeDocument/2006/relationships/font" Target="fonts/OpenSans-bold.fntdata"/><Relationship Id="rId16" Type="http://schemas.openxmlformats.org/officeDocument/2006/relationships/slide" Target="slides/slide11.xml"/><Relationship Id="rId38" Type="http://schemas.openxmlformats.org/officeDocument/2006/relationships/font" Target="fonts/OpenSans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7bf1227440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7bf1227440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7bf296b3d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7bf296b3d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bf296b3d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7bf296b3d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7bf296b3d0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7bf296b3d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7bf296b3d0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7bf296b3d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7bf296b3d0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7bf296b3d0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bf296b3d0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bf296b3d0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7bf296b3d0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7bf296b3d0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7bf296b3d0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7bf296b3d0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7bf296b3d0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7bf296b3d0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bf1227440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bf1227440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7bf296b3d0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7bf296b3d0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7bf296b3d0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7bf296b3d0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7bf296b3d0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7bf296b3d0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7bf296b3d0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7bf296b3d0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7bf296b3d0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7bf296b3d0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7bf5dd3e03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7bf5dd3e0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7bf5dd3e03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7bf5dd3e03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7bf5dd3e03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7bf5dd3e03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7bf5dd3e03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7bf5dd3e03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7bf5dd3e03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7bf5dd3e03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7bf122744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7bf122744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7bf5dd3e03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7bf5dd3e03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9d36ec92b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9d36ec92b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d36ec92b1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9d36ec92b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7bf5dd3e0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7bf5dd3e0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bf1227440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bf1227440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7bf1227440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7bf1227440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7bf1227440_1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7bf1227440_1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Relationship Id="rId4" Type="http://schemas.openxmlformats.org/officeDocument/2006/relationships/image" Target="../media/image2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png"/><Relationship Id="rId4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Relationship Id="rId4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Relationship Id="rId4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9.png"/><Relationship Id="rId4" Type="http://schemas.openxmlformats.org/officeDocument/2006/relationships/image" Target="../media/image3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3.png"/><Relationship Id="rId4" Type="http://schemas.openxmlformats.org/officeDocument/2006/relationships/image" Target="../media/image2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9.png"/><Relationship Id="rId4" Type="http://schemas.openxmlformats.org/officeDocument/2006/relationships/image" Target="../media/image2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3.png"/><Relationship Id="rId5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이클립스 + Git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실습 2 : 협업 (Collaborate)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이제  다른 사람의 코드를 가져오려면?</a:t>
            </a:r>
            <a:endParaRPr/>
          </a:p>
        </p:txBody>
      </p:sp>
      <p:sp>
        <p:nvSpPr>
          <p:cNvPr id="131" name="Google Shape;131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워크스페이스 </a:t>
            </a:r>
            <a:r>
              <a:rPr lang="ko"/>
              <a:t>준비 + </a:t>
            </a:r>
            <a:r>
              <a:rPr b="1" lang="ko"/>
              <a:t>인코딩 </a:t>
            </a:r>
            <a:r>
              <a:rPr lang="ko"/>
              <a:t>세팅 + </a:t>
            </a:r>
            <a:r>
              <a:rPr b="1" lang="ko"/>
              <a:t>서버</a:t>
            </a:r>
            <a:r>
              <a:rPr lang="ko"/>
              <a:t>세팅</a:t>
            </a:r>
            <a:r>
              <a:rPr b="1" lang="ko"/>
              <a:t> + DB</a:t>
            </a:r>
            <a:r>
              <a:rPr lang="ko"/>
              <a:t>세팅</a:t>
            </a:r>
            <a:r>
              <a:rPr b="1" lang="ko"/>
              <a:t> </a:t>
            </a:r>
            <a:r>
              <a:rPr lang="ko"/>
              <a:t>하고 나서…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실습] </a:t>
            </a:r>
            <a:r>
              <a:rPr lang="ko">
                <a:solidFill>
                  <a:srgbClr val="FF0000"/>
                </a:solidFill>
              </a:rPr>
              <a:t>위 세팅은 팀원들과 동일 한 환경이 적용되도록 합시다</a:t>
            </a:r>
            <a:r>
              <a:rPr lang="ko"/>
              <a:t>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>
            <p:ph type="title"/>
          </p:nvPr>
        </p:nvSpPr>
        <p:spPr>
          <a:xfrm>
            <a:off x="438850" y="262675"/>
            <a:ext cx="47097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import project 시도</a:t>
            </a:r>
            <a:endParaRPr/>
          </a:p>
        </p:txBody>
      </p:sp>
      <p:pic>
        <p:nvPicPr>
          <p:cNvPr id="137" name="Google Shape;13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3350" y="1213625"/>
            <a:ext cx="3562350" cy="112395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175" y="328575"/>
            <a:ext cx="4547176" cy="448635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4"/>
          <p:cNvSpPr txBox="1"/>
          <p:nvPr>
            <p:ph type="title"/>
          </p:nvPr>
        </p:nvSpPr>
        <p:spPr>
          <a:xfrm>
            <a:off x="5320000" y="446925"/>
            <a:ext cx="30507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clone  !!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/>
          <p:nvPr>
            <p:ph type="title"/>
          </p:nvPr>
        </p:nvSpPr>
        <p:spPr>
          <a:xfrm>
            <a:off x="4613200" y="445025"/>
            <a:ext cx="42192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Google Shape;14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3200" y="2264925"/>
            <a:ext cx="4219101" cy="241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85625"/>
            <a:ext cx="3980775" cy="4826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1" name="Google Shape;151;p25"/>
          <p:cNvCxnSpPr/>
          <p:nvPr/>
        </p:nvCxnSpPr>
        <p:spPr>
          <a:xfrm rot="10800000">
            <a:off x="3444275" y="1591875"/>
            <a:ext cx="1668600" cy="1974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3991092" cy="4838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95892" y="228600"/>
            <a:ext cx="4695708" cy="432578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6"/>
          <p:cNvSpPr/>
          <p:nvPr/>
        </p:nvSpPr>
        <p:spPr>
          <a:xfrm>
            <a:off x="6606000" y="136325"/>
            <a:ext cx="1413000" cy="5577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경로 입력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252491" cy="4838699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7"/>
          <p:cNvSpPr/>
          <p:nvPr/>
        </p:nvSpPr>
        <p:spPr>
          <a:xfrm>
            <a:off x="5138000" y="1425300"/>
            <a:ext cx="2590200" cy="1016400"/>
          </a:xfrm>
          <a:prstGeom prst="wedgeRoundRectCallout">
            <a:avLst>
              <a:gd fmla="val -59571" name="adj1"/>
              <a:gd fmla="val -24392" name="adj2"/>
              <a:gd fmla="val 0" name="adj3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새 프로젝트 생성으로.</a:t>
            </a:r>
            <a:endParaRPr/>
          </a:p>
        </p:txBody>
      </p:sp>
      <p:pic>
        <p:nvPicPr>
          <p:cNvPr id="165" name="Google Shape;16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17591" y="2571750"/>
            <a:ext cx="2879294" cy="239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0476" y="1744425"/>
            <a:ext cx="3952875" cy="51435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8"/>
          <p:cNvSpPr/>
          <p:nvPr/>
        </p:nvSpPr>
        <p:spPr>
          <a:xfrm>
            <a:off x="3995000" y="358500"/>
            <a:ext cx="2590200" cy="1016400"/>
          </a:xfrm>
          <a:prstGeom prst="wedgeRoundRectCallout">
            <a:avLst>
              <a:gd fmla="val -58901" name="adj1"/>
              <a:gd fmla="val 4494" name="adj2"/>
              <a:gd fmla="val 0" name="adj3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애지간하면 같은 프로젝트 명으로 합시다</a:t>
            </a:r>
            <a:endParaRPr/>
          </a:p>
        </p:txBody>
      </p:sp>
      <p:sp>
        <p:nvSpPr>
          <p:cNvPr id="172" name="Google Shape;172;p28"/>
          <p:cNvSpPr/>
          <p:nvPr/>
        </p:nvSpPr>
        <p:spPr>
          <a:xfrm>
            <a:off x="4178500" y="3512600"/>
            <a:ext cx="2460900" cy="984300"/>
          </a:xfrm>
          <a:prstGeom prst="wedgeRoundRectCallout">
            <a:avLst>
              <a:gd fmla="val -61764" name="adj1"/>
              <a:gd fmla="val 5885" name="adj2"/>
              <a:gd fmla="val 0" name="adj3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master 에서 web.xml 을 만들어 놓았다면, 굳이 web.xml 만들 필요 없다. </a:t>
            </a:r>
            <a:endParaRPr/>
          </a:p>
        </p:txBody>
      </p:sp>
      <p:pic>
        <p:nvPicPr>
          <p:cNvPr id="173" name="Google Shape;173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3402479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1" cy="3689885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9"/>
          <p:cNvSpPr/>
          <p:nvPr/>
        </p:nvSpPr>
        <p:spPr>
          <a:xfrm>
            <a:off x="1018150" y="2907075"/>
            <a:ext cx="4040400" cy="1313700"/>
          </a:xfrm>
          <a:prstGeom prst="wedgeRoundRectCallout">
            <a:avLst>
              <a:gd fmla="val -21473" name="adj1"/>
              <a:gd fmla="val -77360" name="adj2"/>
              <a:gd fmla="val 0" name="adj3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서버등 세팅 확인해주세요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서버 동작 확인해보자.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1"/>
          <p:cNvSpPr/>
          <p:nvPr/>
        </p:nvSpPr>
        <p:spPr>
          <a:xfrm>
            <a:off x="894550" y="491475"/>
            <a:ext cx="3508500" cy="1139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31"/>
          <p:cNvSpPr/>
          <p:nvPr/>
        </p:nvSpPr>
        <p:spPr>
          <a:xfrm>
            <a:off x="1067350" y="694300"/>
            <a:ext cx="814200" cy="814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첫번째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커밋</a:t>
            </a:r>
            <a:endParaRPr/>
          </a:p>
        </p:txBody>
      </p:sp>
      <p:sp>
        <p:nvSpPr>
          <p:cNvPr id="191" name="Google Shape;191;p31"/>
          <p:cNvSpPr/>
          <p:nvPr/>
        </p:nvSpPr>
        <p:spPr>
          <a:xfrm>
            <a:off x="2210350" y="694300"/>
            <a:ext cx="814200" cy="814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두번째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커밋</a:t>
            </a:r>
            <a:endParaRPr/>
          </a:p>
        </p:txBody>
      </p:sp>
      <p:cxnSp>
        <p:nvCxnSpPr>
          <p:cNvPr id="192" name="Google Shape;192;p31"/>
          <p:cNvCxnSpPr>
            <a:stCxn id="190" idx="6"/>
            <a:endCxn id="191" idx="2"/>
          </p:cNvCxnSpPr>
          <p:nvPr/>
        </p:nvCxnSpPr>
        <p:spPr>
          <a:xfrm>
            <a:off x="1881550" y="1101400"/>
            <a:ext cx="3288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3" name="Google Shape;193;p31"/>
          <p:cNvSpPr/>
          <p:nvPr/>
        </p:nvSpPr>
        <p:spPr>
          <a:xfrm>
            <a:off x="3353350" y="694300"/>
            <a:ext cx="814200" cy="814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세번째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커밋</a:t>
            </a:r>
            <a:endParaRPr/>
          </a:p>
        </p:txBody>
      </p:sp>
      <p:cxnSp>
        <p:nvCxnSpPr>
          <p:cNvPr id="194" name="Google Shape;194;p31"/>
          <p:cNvCxnSpPr>
            <a:stCxn id="191" idx="6"/>
            <a:endCxn id="193" idx="2"/>
          </p:cNvCxnSpPr>
          <p:nvPr/>
        </p:nvCxnSpPr>
        <p:spPr>
          <a:xfrm>
            <a:off x="3024550" y="1101400"/>
            <a:ext cx="3288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5" name="Google Shape;195;p31"/>
          <p:cNvSpPr txBox="1"/>
          <p:nvPr/>
        </p:nvSpPr>
        <p:spPr>
          <a:xfrm>
            <a:off x="54825" y="746425"/>
            <a:ext cx="466200" cy="6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>
                <a:latin typeface="Open Sans"/>
                <a:ea typeface="Open Sans"/>
                <a:cs typeface="Open Sans"/>
                <a:sym typeface="Open Sans"/>
              </a:rPr>
              <a:t>A</a:t>
            </a:r>
            <a:endParaRPr sz="36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96" name="Google Shape;196;p31"/>
          <p:cNvCxnSpPr/>
          <p:nvPr/>
        </p:nvCxnSpPr>
        <p:spPr>
          <a:xfrm>
            <a:off x="4983700" y="451450"/>
            <a:ext cx="0" cy="416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197" name="Google Shape;197;p31"/>
          <p:cNvSpPr/>
          <p:nvPr/>
        </p:nvSpPr>
        <p:spPr>
          <a:xfrm>
            <a:off x="5466550" y="1710675"/>
            <a:ext cx="3508500" cy="1139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31"/>
          <p:cNvSpPr/>
          <p:nvPr/>
        </p:nvSpPr>
        <p:spPr>
          <a:xfrm>
            <a:off x="5639350" y="1913500"/>
            <a:ext cx="814200" cy="814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첫번째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커밋</a:t>
            </a:r>
            <a:endParaRPr/>
          </a:p>
        </p:txBody>
      </p:sp>
      <p:sp>
        <p:nvSpPr>
          <p:cNvPr id="199" name="Google Shape;199;p31"/>
          <p:cNvSpPr/>
          <p:nvPr/>
        </p:nvSpPr>
        <p:spPr>
          <a:xfrm>
            <a:off x="6782350" y="1913500"/>
            <a:ext cx="814200" cy="814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두번째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커밋</a:t>
            </a:r>
            <a:endParaRPr/>
          </a:p>
        </p:txBody>
      </p:sp>
      <p:cxnSp>
        <p:nvCxnSpPr>
          <p:cNvPr id="200" name="Google Shape;200;p31"/>
          <p:cNvCxnSpPr>
            <a:stCxn id="198" idx="6"/>
            <a:endCxn id="199" idx="2"/>
          </p:cNvCxnSpPr>
          <p:nvPr/>
        </p:nvCxnSpPr>
        <p:spPr>
          <a:xfrm>
            <a:off x="6453550" y="2320600"/>
            <a:ext cx="3288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1" name="Google Shape;201;p31"/>
          <p:cNvSpPr/>
          <p:nvPr/>
        </p:nvSpPr>
        <p:spPr>
          <a:xfrm>
            <a:off x="7925350" y="1913500"/>
            <a:ext cx="814200" cy="814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세번째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커밋</a:t>
            </a:r>
            <a:endParaRPr/>
          </a:p>
        </p:txBody>
      </p:sp>
      <p:cxnSp>
        <p:nvCxnSpPr>
          <p:cNvPr id="202" name="Google Shape;202;p31"/>
          <p:cNvCxnSpPr>
            <a:stCxn id="199" idx="6"/>
            <a:endCxn id="201" idx="2"/>
          </p:cNvCxnSpPr>
          <p:nvPr/>
        </p:nvCxnSpPr>
        <p:spPr>
          <a:xfrm>
            <a:off x="7596550" y="2320600"/>
            <a:ext cx="3288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3" name="Google Shape;203;p31"/>
          <p:cNvSpPr txBox="1"/>
          <p:nvPr/>
        </p:nvSpPr>
        <p:spPr>
          <a:xfrm>
            <a:off x="1169325" y="207225"/>
            <a:ext cx="2153700" cy="2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local repository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4" name="Google Shape;204;p31"/>
          <p:cNvSpPr txBox="1"/>
          <p:nvPr/>
        </p:nvSpPr>
        <p:spPr>
          <a:xfrm>
            <a:off x="6046125" y="1426425"/>
            <a:ext cx="2620200" cy="2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remote repository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5" name="Google Shape;205;p31"/>
          <p:cNvSpPr txBox="1"/>
          <p:nvPr/>
        </p:nvSpPr>
        <p:spPr>
          <a:xfrm>
            <a:off x="6384850" y="491625"/>
            <a:ext cx="1933500" cy="6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>
                <a:latin typeface="Open Sans"/>
                <a:ea typeface="Open Sans"/>
                <a:cs typeface="Open Sans"/>
                <a:sym typeface="Open Sans"/>
              </a:rPr>
              <a:t>GitHub</a:t>
            </a:r>
            <a:endParaRPr sz="3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6" name="Google Shape;206;p31"/>
          <p:cNvSpPr/>
          <p:nvPr/>
        </p:nvSpPr>
        <p:spPr>
          <a:xfrm>
            <a:off x="894550" y="3234675"/>
            <a:ext cx="3508500" cy="1139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31"/>
          <p:cNvSpPr/>
          <p:nvPr/>
        </p:nvSpPr>
        <p:spPr>
          <a:xfrm>
            <a:off x="1067350" y="3437500"/>
            <a:ext cx="814200" cy="814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첫번째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커밋</a:t>
            </a:r>
            <a:endParaRPr/>
          </a:p>
        </p:txBody>
      </p:sp>
      <p:sp>
        <p:nvSpPr>
          <p:cNvPr id="208" name="Google Shape;208;p31"/>
          <p:cNvSpPr/>
          <p:nvPr/>
        </p:nvSpPr>
        <p:spPr>
          <a:xfrm>
            <a:off x="2210350" y="3437500"/>
            <a:ext cx="814200" cy="814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두번째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커밋</a:t>
            </a:r>
            <a:endParaRPr/>
          </a:p>
        </p:txBody>
      </p:sp>
      <p:cxnSp>
        <p:nvCxnSpPr>
          <p:cNvPr id="209" name="Google Shape;209;p31"/>
          <p:cNvCxnSpPr>
            <a:stCxn id="207" idx="6"/>
            <a:endCxn id="208" idx="2"/>
          </p:cNvCxnSpPr>
          <p:nvPr/>
        </p:nvCxnSpPr>
        <p:spPr>
          <a:xfrm>
            <a:off x="1881550" y="3844600"/>
            <a:ext cx="3288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0" name="Google Shape;210;p31"/>
          <p:cNvSpPr/>
          <p:nvPr/>
        </p:nvSpPr>
        <p:spPr>
          <a:xfrm>
            <a:off x="3353350" y="3437500"/>
            <a:ext cx="814200" cy="814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세번째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커밋</a:t>
            </a:r>
            <a:endParaRPr/>
          </a:p>
        </p:txBody>
      </p:sp>
      <p:cxnSp>
        <p:nvCxnSpPr>
          <p:cNvPr id="211" name="Google Shape;211;p31"/>
          <p:cNvCxnSpPr>
            <a:stCxn id="208" idx="6"/>
            <a:endCxn id="210" idx="2"/>
          </p:cNvCxnSpPr>
          <p:nvPr/>
        </p:nvCxnSpPr>
        <p:spPr>
          <a:xfrm>
            <a:off x="3024550" y="3844600"/>
            <a:ext cx="3288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2" name="Google Shape;212;p31"/>
          <p:cNvSpPr txBox="1"/>
          <p:nvPr/>
        </p:nvSpPr>
        <p:spPr>
          <a:xfrm>
            <a:off x="54825" y="3489625"/>
            <a:ext cx="466200" cy="6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>
                <a:latin typeface="Open Sans"/>
                <a:ea typeface="Open Sans"/>
                <a:cs typeface="Open Sans"/>
                <a:sym typeface="Open Sans"/>
              </a:rPr>
              <a:t>B</a:t>
            </a:r>
            <a:endParaRPr sz="36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13" name="Google Shape;213;p31"/>
          <p:cNvCxnSpPr/>
          <p:nvPr/>
        </p:nvCxnSpPr>
        <p:spPr>
          <a:xfrm>
            <a:off x="520475" y="2495200"/>
            <a:ext cx="4071900" cy="3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214" name="Google Shape;214;p31"/>
          <p:cNvSpPr txBox="1"/>
          <p:nvPr/>
        </p:nvSpPr>
        <p:spPr>
          <a:xfrm>
            <a:off x="1169325" y="2874225"/>
            <a:ext cx="2153700" cy="2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local repository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5" name="Google Shape;215;p31"/>
          <p:cNvSpPr/>
          <p:nvPr/>
        </p:nvSpPr>
        <p:spPr>
          <a:xfrm rot="-1799894">
            <a:off x="4318506" y="2701437"/>
            <a:ext cx="1346472" cy="1139617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/>
              <a:t>clone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협업자 (Collaborator) 추가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2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협업자 수정 및 push, pull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Google Shape;22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3976" y="492775"/>
            <a:ext cx="4249699" cy="33179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26" name="Google Shape;226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04000" y="568975"/>
            <a:ext cx="2810875" cy="288685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27" name="Google Shape;227;p33"/>
          <p:cNvSpPr/>
          <p:nvPr/>
        </p:nvSpPr>
        <p:spPr>
          <a:xfrm>
            <a:off x="1789000" y="3852075"/>
            <a:ext cx="2564100" cy="906000"/>
          </a:xfrm>
          <a:prstGeom prst="wedgeRoundRectCallout">
            <a:avLst>
              <a:gd fmla="val -2695" name="adj1"/>
              <a:gd fmla="val -94062" name="adj2"/>
              <a:gd fmla="val 0" name="adj3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폴더 파일 추가 및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index.jsp 수정</a:t>
            </a:r>
            <a:endParaRPr/>
          </a:p>
        </p:txBody>
      </p:sp>
      <p:sp>
        <p:nvSpPr>
          <p:cNvPr id="228" name="Google Shape;228;p33"/>
          <p:cNvSpPr txBox="1"/>
          <p:nvPr/>
        </p:nvSpPr>
        <p:spPr>
          <a:xfrm>
            <a:off x="214325" y="290850"/>
            <a:ext cx="551100" cy="10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600">
                <a:latin typeface="Open Sans"/>
                <a:ea typeface="Open Sans"/>
                <a:cs typeface="Open Sans"/>
                <a:sym typeface="Open Sans"/>
              </a:rPr>
              <a:t>B</a:t>
            </a:r>
            <a:endParaRPr b="1" sz="36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3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35" name="Google Shape;23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46146"/>
            <a:ext cx="9144000" cy="4451207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34"/>
          <p:cNvSpPr/>
          <p:nvPr/>
        </p:nvSpPr>
        <p:spPr>
          <a:xfrm>
            <a:off x="6948275" y="2204475"/>
            <a:ext cx="1884000" cy="17817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commit 과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push 를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동시에!</a:t>
            </a:r>
            <a:endParaRPr sz="1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Google Shape;24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4285" y="73225"/>
            <a:ext cx="5723488" cy="469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GitHub 확인</a:t>
            </a:r>
            <a:endParaRPr/>
          </a:p>
        </p:txBody>
      </p:sp>
      <p:pic>
        <p:nvPicPr>
          <p:cNvPr id="247" name="Google Shape;24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228625"/>
            <a:ext cx="2840562" cy="368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7"/>
          <p:cNvSpPr/>
          <p:nvPr/>
        </p:nvSpPr>
        <p:spPr>
          <a:xfrm>
            <a:off x="589750" y="491475"/>
            <a:ext cx="3508500" cy="1139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37"/>
          <p:cNvSpPr/>
          <p:nvPr/>
        </p:nvSpPr>
        <p:spPr>
          <a:xfrm>
            <a:off x="686350" y="694300"/>
            <a:ext cx="688200" cy="688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첫번째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커밋</a:t>
            </a:r>
            <a:endParaRPr sz="1000"/>
          </a:p>
        </p:txBody>
      </p:sp>
      <p:sp>
        <p:nvSpPr>
          <p:cNvPr id="254" name="Google Shape;254;p37"/>
          <p:cNvSpPr/>
          <p:nvPr/>
        </p:nvSpPr>
        <p:spPr>
          <a:xfrm>
            <a:off x="1652381" y="694300"/>
            <a:ext cx="688200" cy="688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두번째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커밋</a:t>
            </a:r>
            <a:endParaRPr sz="1000"/>
          </a:p>
        </p:txBody>
      </p:sp>
      <p:cxnSp>
        <p:nvCxnSpPr>
          <p:cNvPr id="255" name="Google Shape;255;p37"/>
          <p:cNvCxnSpPr>
            <a:stCxn id="253" idx="6"/>
            <a:endCxn id="254" idx="2"/>
          </p:cNvCxnSpPr>
          <p:nvPr/>
        </p:nvCxnSpPr>
        <p:spPr>
          <a:xfrm>
            <a:off x="1374550" y="1038400"/>
            <a:ext cx="2778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6" name="Google Shape;256;p37"/>
          <p:cNvSpPr/>
          <p:nvPr/>
        </p:nvSpPr>
        <p:spPr>
          <a:xfrm>
            <a:off x="2618412" y="694300"/>
            <a:ext cx="688200" cy="688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세번째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커밋</a:t>
            </a:r>
            <a:endParaRPr sz="1000"/>
          </a:p>
        </p:txBody>
      </p:sp>
      <p:cxnSp>
        <p:nvCxnSpPr>
          <p:cNvPr id="257" name="Google Shape;257;p37"/>
          <p:cNvCxnSpPr>
            <a:stCxn id="254" idx="6"/>
            <a:endCxn id="256" idx="2"/>
          </p:cNvCxnSpPr>
          <p:nvPr/>
        </p:nvCxnSpPr>
        <p:spPr>
          <a:xfrm>
            <a:off x="2340581" y="1038400"/>
            <a:ext cx="2778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8" name="Google Shape;258;p37"/>
          <p:cNvSpPr txBox="1"/>
          <p:nvPr/>
        </p:nvSpPr>
        <p:spPr>
          <a:xfrm>
            <a:off x="54825" y="746425"/>
            <a:ext cx="466200" cy="6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>
                <a:latin typeface="Open Sans"/>
                <a:ea typeface="Open Sans"/>
                <a:cs typeface="Open Sans"/>
                <a:sym typeface="Open Sans"/>
              </a:rPr>
              <a:t>A</a:t>
            </a:r>
            <a:endParaRPr sz="36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59" name="Google Shape;259;p37"/>
          <p:cNvCxnSpPr/>
          <p:nvPr/>
        </p:nvCxnSpPr>
        <p:spPr>
          <a:xfrm>
            <a:off x="4678900" y="451450"/>
            <a:ext cx="0" cy="416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260" name="Google Shape;260;p37"/>
          <p:cNvSpPr txBox="1"/>
          <p:nvPr/>
        </p:nvSpPr>
        <p:spPr>
          <a:xfrm>
            <a:off x="864525" y="207225"/>
            <a:ext cx="2153700" cy="2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local repository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1" name="Google Shape;261;p37"/>
          <p:cNvSpPr txBox="1"/>
          <p:nvPr/>
        </p:nvSpPr>
        <p:spPr>
          <a:xfrm>
            <a:off x="6046125" y="1426425"/>
            <a:ext cx="2620200" cy="2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remote repository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2" name="Google Shape;262;p37"/>
          <p:cNvSpPr txBox="1"/>
          <p:nvPr/>
        </p:nvSpPr>
        <p:spPr>
          <a:xfrm>
            <a:off x="6003850" y="720225"/>
            <a:ext cx="1933500" cy="6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>
                <a:latin typeface="Open Sans"/>
                <a:ea typeface="Open Sans"/>
                <a:cs typeface="Open Sans"/>
                <a:sym typeface="Open Sans"/>
              </a:rPr>
              <a:t>GitHub</a:t>
            </a:r>
            <a:endParaRPr sz="3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3" name="Google Shape;263;p37"/>
          <p:cNvSpPr/>
          <p:nvPr/>
        </p:nvSpPr>
        <p:spPr>
          <a:xfrm>
            <a:off x="589750" y="3234675"/>
            <a:ext cx="3876900" cy="1139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37"/>
          <p:cNvSpPr/>
          <p:nvPr/>
        </p:nvSpPr>
        <p:spPr>
          <a:xfrm>
            <a:off x="686350" y="3469974"/>
            <a:ext cx="688200" cy="688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첫번째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커밋</a:t>
            </a:r>
            <a:endParaRPr sz="1000"/>
          </a:p>
        </p:txBody>
      </p:sp>
      <p:sp>
        <p:nvSpPr>
          <p:cNvPr id="265" name="Google Shape;265;p37"/>
          <p:cNvSpPr/>
          <p:nvPr/>
        </p:nvSpPr>
        <p:spPr>
          <a:xfrm>
            <a:off x="1652381" y="3469974"/>
            <a:ext cx="688200" cy="688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두번째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커밋</a:t>
            </a:r>
            <a:endParaRPr sz="1000"/>
          </a:p>
        </p:txBody>
      </p:sp>
      <p:cxnSp>
        <p:nvCxnSpPr>
          <p:cNvPr id="266" name="Google Shape;266;p37"/>
          <p:cNvCxnSpPr>
            <a:stCxn id="264" idx="6"/>
            <a:endCxn id="265" idx="2"/>
          </p:cNvCxnSpPr>
          <p:nvPr/>
        </p:nvCxnSpPr>
        <p:spPr>
          <a:xfrm>
            <a:off x="1374550" y="3814074"/>
            <a:ext cx="2778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7" name="Google Shape;267;p37"/>
          <p:cNvSpPr/>
          <p:nvPr/>
        </p:nvSpPr>
        <p:spPr>
          <a:xfrm>
            <a:off x="2618412" y="3469974"/>
            <a:ext cx="688200" cy="688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세번째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커밋</a:t>
            </a:r>
            <a:endParaRPr sz="1000"/>
          </a:p>
        </p:txBody>
      </p:sp>
      <p:cxnSp>
        <p:nvCxnSpPr>
          <p:cNvPr id="268" name="Google Shape;268;p37"/>
          <p:cNvCxnSpPr>
            <a:stCxn id="265" idx="6"/>
            <a:endCxn id="267" idx="2"/>
          </p:cNvCxnSpPr>
          <p:nvPr/>
        </p:nvCxnSpPr>
        <p:spPr>
          <a:xfrm>
            <a:off x="2340581" y="3814074"/>
            <a:ext cx="2778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9" name="Google Shape;269;p37"/>
          <p:cNvSpPr txBox="1"/>
          <p:nvPr/>
        </p:nvSpPr>
        <p:spPr>
          <a:xfrm>
            <a:off x="54825" y="3489625"/>
            <a:ext cx="466200" cy="6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>
                <a:latin typeface="Open Sans"/>
                <a:ea typeface="Open Sans"/>
                <a:cs typeface="Open Sans"/>
                <a:sym typeface="Open Sans"/>
              </a:rPr>
              <a:t>B</a:t>
            </a:r>
            <a:endParaRPr sz="36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70" name="Google Shape;270;p37"/>
          <p:cNvCxnSpPr/>
          <p:nvPr/>
        </p:nvCxnSpPr>
        <p:spPr>
          <a:xfrm>
            <a:off x="215675" y="2495200"/>
            <a:ext cx="4071900" cy="3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271" name="Google Shape;271;p37"/>
          <p:cNvSpPr txBox="1"/>
          <p:nvPr/>
        </p:nvSpPr>
        <p:spPr>
          <a:xfrm>
            <a:off x="864525" y="2874225"/>
            <a:ext cx="2153700" cy="2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local repository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2" name="Google Shape;272;p37"/>
          <p:cNvSpPr/>
          <p:nvPr/>
        </p:nvSpPr>
        <p:spPr>
          <a:xfrm>
            <a:off x="3609012" y="3469974"/>
            <a:ext cx="688200" cy="688200"/>
          </a:xfrm>
          <a:prstGeom prst="ellipse">
            <a:avLst/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문어4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커밋</a:t>
            </a:r>
            <a:endParaRPr b="1" sz="1000"/>
          </a:p>
        </p:txBody>
      </p:sp>
      <p:cxnSp>
        <p:nvCxnSpPr>
          <p:cNvPr id="273" name="Google Shape;273;p37"/>
          <p:cNvCxnSpPr>
            <a:stCxn id="267" idx="6"/>
            <a:endCxn id="272" idx="2"/>
          </p:cNvCxnSpPr>
          <p:nvPr/>
        </p:nvCxnSpPr>
        <p:spPr>
          <a:xfrm>
            <a:off x="3306612" y="3814074"/>
            <a:ext cx="302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4" name="Google Shape;274;p37"/>
          <p:cNvSpPr/>
          <p:nvPr/>
        </p:nvSpPr>
        <p:spPr>
          <a:xfrm>
            <a:off x="5161750" y="1786875"/>
            <a:ext cx="3876900" cy="1139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37"/>
          <p:cNvSpPr/>
          <p:nvPr/>
        </p:nvSpPr>
        <p:spPr>
          <a:xfrm>
            <a:off x="5258350" y="2022174"/>
            <a:ext cx="688200" cy="688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첫번째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커밋</a:t>
            </a:r>
            <a:endParaRPr sz="1000"/>
          </a:p>
        </p:txBody>
      </p:sp>
      <p:sp>
        <p:nvSpPr>
          <p:cNvPr id="276" name="Google Shape;276;p37"/>
          <p:cNvSpPr/>
          <p:nvPr/>
        </p:nvSpPr>
        <p:spPr>
          <a:xfrm>
            <a:off x="6224381" y="2022174"/>
            <a:ext cx="688200" cy="688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두번째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커밋</a:t>
            </a:r>
            <a:endParaRPr sz="1000"/>
          </a:p>
        </p:txBody>
      </p:sp>
      <p:cxnSp>
        <p:nvCxnSpPr>
          <p:cNvPr id="277" name="Google Shape;277;p37"/>
          <p:cNvCxnSpPr>
            <a:stCxn id="275" idx="6"/>
            <a:endCxn id="276" idx="2"/>
          </p:cNvCxnSpPr>
          <p:nvPr/>
        </p:nvCxnSpPr>
        <p:spPr>
          <a:xfrm>
            <a:off x="5946550" y="2366274"/>
            <a:ext cx="2778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8" name="Google Shape;278;p37"/>
          <p:cNvSpPr/>
          <p:nvPr/>
        </p:nvSpPr>
        <p:spPr>
          <a:xfrm>
            <a:off x="7190412" y="2022174"/>
            <a:ext cx="688200" cy="688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세번째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커밋</a:t>
            </a:r>
            <a:endParaRPr sz="1000"/>
          </a:p>
        </p:txBody>
      </p:sp>
      <p:cxnSp>
        <p:nvCxnSpPr>
          <p:cNvPr id="279" name="Google Shape;279;p37"/>
          <p:cNvCxnSpPr>
            <a:stCxn id="276" idx="6"/>
            <a:endCxn id="278" idx="2"/>
          </p:cNvCxnSpPr>
          <p:nvPr/>
        </p:nvCxnSpPr>
        <p:spPr>
          <a:xfrm>
            <a:off x="6912581" y="2366274"/>
            <a:ext cx="2778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0" name="Google Shape;280;p37"/>
          <p:cNvSpPr/>
          <p:nvPr/>
        </p:nvSpPr>
        <p:spPr>
          <a:xfrm>
            <a:off x="8181012" y="2022174"/>
            <a:ext cx="688200" cy="688200"/>
          </a:xfrm>
          <a:prstGeom prst="ellipse">
            <a:avLst/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문어4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커밋</a:t>
            </a:r>
            <a:endParaRPr b="1" sz="1000"/>
          </a:p>
        </p:txBody>
      </p:sp>
      <p:cxnSp>
        <p:nvCxnSpPr>
          <p:cNvPr id="281" name="Google Shape;281;p37"/>
          <p:cNvCxnSpPr>
            <a:stCxn id="278" idx="6"/>
            <a:endCxn id="280" idx="2"/>
          </p:cNvCxnSpPr>
          <p:nvPr/>
        </p:nvCxnSpPr>
        <p:spPr>
          <a:xfrm>
            <a:off x="7878612" y="2366274"/>
            <a:ext cx="302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2" name="Google Shape;282;p37"/>
          <p:cNvSpPr/>
          <p:nvPr/>
        </p:nvSpPr>
        <p:spPr>
          <a:xfrm rot="-1799694">
            <a:off x="4241420" y="2817924"/>
            <a:ext cx="1338806" cy="708047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push</a:t>
            </a:r>
            <a:endParaRPr sz="18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pull : </a:t>
            </a:r>
            <a:r>
              <a:rPr lang="ko"/>
              <a:t>A 는 최신 버젼을 받아올 필요가 있다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8" name="Google Shape;28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275" y="1304825"/>
            <a:ext cx="3305175" cy="267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3" name="Google Shape;29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1" y="405925"/>
            <a:ext cx="3820374" cy="433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3176" y="815400"/>
            <a:ext cx="3924757" cy="3686274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39"/>
          <p:cNvSpPr/>
          <p:nvPr/>
        </p:nvSpPr>
        <p:spPr>
          <a:xfrm>
            <a:off x="6981125" y="1652950"/>
            <a:ext cx="1523700" cy="1043400"/>
          </a:xfrm>
          <a:prstGeom prst="wedgeRoundRectCallout">
            <a:avLst>
              <a:gd fmla="val -73029" name="adj1"/>
              <a:gd fmla="val 49121" name="adj2"/>
              <a:gd fmla="val 0" name="adj3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문어4 커밋이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pull 되어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 의 프로젝트에 들어왔다</a:t>
            </a:r>
            <a:endParaRPr/>
          </a:p>
        </p:txBody>
      </p:sp>
      <p:sp>
        <p:nvSpPr>
          <p:cNvPr id="296" name="Google Shape;296;p39"/>
          <p:cNvSpPr/>
          <p:nvPr/>
        </p:nvSpPr>
        <p:spPr>
          <a:xfrm>
            <a:off x="2714875" y="200900"/>
            <a:ext cx="1523700" cy="1043400"/>
          </a:xfrm>
          <a:prstGeom prst="wedgeRoundRectCallout">
            <a:avLst>
              <a:gd fmla="val -51518" name="adj1"/>
              <a:gd fmla="val 58412" name="adj2"/>
              <a:gd fmla="val 0" name="adj3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혹시? 물어보면 입력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 : 결과 확인</a:t>
            </a:r>
            <a:endParaRPr/>
          </a:p>
        </p:txBody>
      </p:sp>
      <p:pic>
        <p:nvPicPr>
          <p:cNvPr id="302" name="Google Shape;30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1304825"/>
            <a:ext cx="8839201" cy="2561564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40"/>
          <p:cNvSpPr/>
          <p:nvPr/>
        </p:nvSpPr>
        <p:spPr>
          <a:xfrm>
            <a:off x="5637575" y="397075"/>
            <a:ext cx="1865400" cy="11451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 의 소스에도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B 가 커밋하여 올린 내용이 반영됨!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A: 결과 확인</a:t>
            </a:r>
            <a:endParaRPr/>
          </a:p>
        </p:txBody>
      </p:sp>
      <p:pic>
        <p:nvPicPr>
          <p:cNvPr id="309" name="Google Shape;30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8800" y="118175"/>
            <a:ext cx="3824375" cy="1869875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10" name="Google Shape;310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051750"/>
            <a:ext cx="8759251" cy="240595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00" y="445025"/>
            <a:ext cx="60030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협업자 추가하기 Collaborator</a:t>
            </a:r>
            <a:endParaRPr/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6551850" y="452650"/>
            <a:ext cx="2280300" cy="17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프로젝트에 참여하여 이 원격저장소에 push 할수 있는 협업자 (팀원) 을 등록합니다</a:t>
            </a:r>
            <a:endParaRPr/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252225"/>
            <a:ext cx="5899201" cy="945132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80" name="Google Shape;80;p15"/>
          <p:cNvSpPr/>
          <p:nvPr/>
        </p:nvSpPr>
        <p:spPr>
          <a:xfrm>
            <a:off x="684700" y="2420850"/>
            <a:ext cx="1065600" cy="443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84900" y="2273557"/>
            <a:ext cx="2977998" cy="2488943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5"/>
          <p:cNvSpPr/>
          <p:nvPr/>
        </p:nvSpPr>
        <p:spPr>
          <a:xfrm>
            <a:off x="4570900" y="2497050"/>
            <a:ext cx="1065600" cy="443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02700" y="2425957"/>
            <a:ext cx="2515800" cy="205788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2"/>
          <p:cNvSpPr txBox="1"/>
          <p:nvPr/>
        </p:nvSpPr>
        <p:spPr>
          <a:xfrm>
            <a:off x="54825" y="746425"/>
            <a:ext cx="466200" cy="6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>
                <a:latin typeface="Open Sans"/>
                <a:ea typeface="Open Sans"/>
                <a:cs typeface="Open Sans"/>
                <a:sym typeface="Open Sans"/>
              </a:rPr>
              <a:t>A</a:t>
            </a:r>
            <a:endParaRPr sz="36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316" name="Google Shape;316;p42"/>
          <p:cNvCxnSpPr/>
          <p:nvPr/>
        </p:nvCxnSpPr>
        <p:spPr>
          <a:xfrm>
            <a:off x="4678900" y="451450"/>
            <a:ext cx="0" cy="416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317" name="Google Shape;317;p42"/>
          <p:cNvSpPr txBox="1"/>
          <p:nvPr/>
        </p:nvSpPr>
        <p:spPr>
          <a:xfrm>
            <a:off x="864525" y="207225"/>
            <a:ext cx="2153700" cy="2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local repository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8" name="Google Shape;318;p42"/>
          <p:cNvSpPr txBox="1"/>
          <p:nvPr/>
        </p:nvSpPr>
        <p:spPr>
          <a:xfrm>
            <a:off x="6046125" y="1426425"/>
            <a:ext cx="2620200" cy="2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remote repository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9" name="Google Shape;319;p42"/>
          <p:cNvSpPr txBox="1"/>
          <p:nvPr/>
        </p:nvSpPr>
        <p:spPr>
          <a:xfrm>
            <a:off x="6003850" y="720225"/>
            <a:ext cx="1933500" cy="6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>
                <a:latin typeface="Open Sans"/>
                <a:ea typeface="Open Sans"/>
                <a:cs typeface="Open Sans"/>
                <a:sym typeface="Open Sans"/>
              </a:rPr>
              <a:t>GitHub</a:t>
            </a:r>
            <a:endParaRPr sz="3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0" name="Google Shape;320;p42"/>
          <p:cNvSpPr/>
          <p:nvPr/>
        </p:nvSpPr>
        <p:spPr>
          <a:xfrm>
            <a:off x="589750" y="3082275"/>
            <a:ext cx="3876900" cy="1139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42"/>
          <p:cNvSpPr/>
          <p:nvPr/>
        </p:nvSpPr>
        <p:spPr>
          <a:xfrm>
            <a:off x="686350" y="3317574"/>
            <a:ext cx="688200" cy="688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첫번째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커밋</a:t>
            </a:r>
            <a:endParaRPr sz="1000"/>
          </a:p>
        </p:txBody>
      </p:sp>
      <p:sp>
        <p:nvSpPr>
          <p:cNvPr id="322" name="Google Shape;322;p42"/>
          <p:cNvSpPr/>
          <p:nvPr/>
        </p:nvSpPr>
        <p:spPr>
          <a:xfrm>
            <a:off x="1652381" y="3317574"/>
            <a:ext cx="688200" cy="688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두번째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커밋</a:t>
            </a:r>
            <a:endParaRPr sz="1000"/>
          </a:p>
        </p:txBody>
      </p:sp>
      <p:cxnSp>
        <p:nvCxnSpPr>
          <p:cNvPr id="323" name="Google Shape;323;p42"/>
          <p:cNvCxnSpPr>
            <a:stCxn id="321" idx="6"/>
            <a:endCxn id="322" idx="2"/>
          </p:cNvCxnSpPr>
          <p:nvPr/>
        </p:nvCxnSpPr>
        <p:spPr>
          <a:xfrm>
            <a:off x="1374550" y="3661674"/>
            <a:ext cx="2778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4" name="Google Shape;324;p42"/>
          <p:cNvSpPr/>
          <p:nvPr/>
        </p:nvSpPr>
        <p:spPr>
          <a:xfrm>
            <a:off x="2618412" y="3317574"/>
            <a:ext cx="688200" cy="688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세번째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커밋</a:t>
            </a:r>
            <a:endParaRPr sz="1000"/>
          </a:p>
        </p:txBody>
      </p:sp>
      <p:cxnSp>
        <p:nvCxnSpPr>
          <p:cNvPr id="325" name="Google Shape;325;p42"/>
          <p:cNvCxnSpPr>
            <a:stCxn id="322" idx="6"/>
            <a:endCxn id="324" idx="2"/>
          </p:cNvCxnSpPr>
          <p:nvPr/>
        </p:nvCxnSpPr>
        <p:spPr>
          <a:xfrm>
            <a:off x="2340581" y="3661674"/>
            <a:ext cx="2778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6" name="Google Shape;326;p42"/>
          <p:cNvSpPr txBox="1"/>
          <p:nvPr/>
        </p:nvSpPr>
        <p:spPr>
          <a:xfrm>
            <a:off x="54825" y="3337225"/>
            <a:ext cx="466200" cy="6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>
                <a:latin typeface="Open Sans"/>
                <a:ea typeface="Open Sans"/>
                <a:cs typeface="Open Sans"/>
                <a:sym typeface="Open Sans"/>
              </a:rPr>
              <a:t>B</a:t>
            </a:r>
            <a:endParaRPr sz="36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327" name="Google Shape;327;p42"/>
          <p:cNvCxnSpPr/>
          <p:nvPr/>
        </p:nvCxnSpPr>
        <p:spPr>
          <a:xfrm>
            <a:off x="291875" y="2342800"/>
            <a:ext cx="4071900" cy="3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328" name="Google Shape;328;p42"/>
          <p:cNvSpPr txBox="1"/>
          <p:nvPr/>
        </p:nvSpPr>
        <p:spPr>
          <a:xfrm>
            <a:off x="864525" y="2721825"/>
            <a:ext cx="2153700" cy="2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local repository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9" name="Google Shape;329;p42"/>
          <p:cNvSpPr/>
          <p:nvPr/>
        </p:nvSpPr>
        <p:spPr>
          <a:xfrm>
            <a:off x="3609012" y="3317574"/>
            <a:ext cx="688200" cy="688200"/>
          </a:xfrm>
          <a:prstGeom prst="ellipse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문어4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커밋</a:t>
            </a:r>
            <a:endParaRPr sz="1000"/>
          </a:p>
        </p:txBody>
      </p:sp>
      <p:cxnSp>
        <p:nvCxnSpPr>
          <p:cNvPr id="330" name="Google Shape;330;p42"/>
          <p:cNvCxnSpPr>
            <a:stCxn id="324" idx="6"/>
            <a:endCxn id="329" idx="2"/>
          </p:cNvCxnSpPr>
          <p:nvPr/>
        </p:nvCxnSpPr>
        <p:spPr>
          <a:xfrm>
            <a:off x="3306612" y="3661674"/>
            <a:ext cx="302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1" name="Google Shape;331;p42"/>
          <p:cNvSpPr/>
          <p:nvPr/>
        </p:nvSpPr>
        <p:spPr>
          <a:xfrm>
            <a:off x="5161750" y="1786875"/>
            <a:ext cx="3876900" cy="1139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42"/>
          <p:cNvSpPr/>
          <p:nvPr/>
        </p:nvSpPr>
        <p:spPr>
          <a:xfrm>
            <a:off x="5258350" y="2022174"/>
            <a:ext cx="688200" cy="688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첫번째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커밋</a:t>
            </a:r>
            <a:endParaRPr sz="1000"/>
          </a:p>
        </p:txBody>
      </p:sp>
      <p:sp>
        <p:nvSpPr>
          <p:cNvPr id="333" name="Google Shape;333;p42"/>
          <p:cNvSpPr/>
          <p:nvPr/>
        </p:nvSpPr>
        <p:spPr>
          <a:xfrm>
            <a:off x="6224381" y="2022174"/>
            <a:ext cx="688200" cy="688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두번째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커밋</a:t>
            </a:r>
            <a:endParaRPr sz="1000"/>
          </a:p>
        </p:txBody>
      </p:sp>
      <p:cxnSp>
        <p:nvCxnSpPr>
          <p:cNvPr id="334" name="Google Shape;334;p42"/>
          <p:cNvCxnSpPr>
            <a:stCxn id="332" idx="6"/>
            <a:endCxn id="333" idx="2"/>
          </p:cNvCxnSpPr>
          <p:nvPr/>
        </p:nvCxnSpPr>
        <p:spPr>
          <a:xfrm>
            <a:off x="5946550" y="2366274"/>
            <a:ext cx="2778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5" name="Google Shape;335;p42"/>
          <p:cNvSpPr/>
          <p:nvPr/>
        </p:nvSpPr>
        <p:spPr>
          <a:xfrm>
            <a:off x="7190412" y="2022174"/>
            <a:ext cx="688200" cy="688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세번째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커밋</a:t>
            </a:r>
            <a:endParaRPr sz="1000"/>
          </a:p>
        </p:txBody>
      </p:sp>
      <p:cxnSp>
        <p:nvCxnSpPr>
          <p:cNvPr id="336" name="Google Shape;336;p42"/>
          <p:cNvCxnSpPr>
            <a:stCxn id="333" idx="6"/>
            <a:endCxn id="335" idx="2"/>
          </p:cNvCxnSpPr>
          <p:nvPr/>
        </p:nvCxnSpPr>
        <p:spPr>
          <a:xfrm>
            <a:off x="6912581" y="2366274"/>
            <a:ext cx="2778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7" name="Google Shape;337;p42"/>
          <p:cNvSpPr/>
          <p:nvPr/>
        </p:nvSpPr>
        <p:spPr>
          <a:xfrm>
            <a:off x="8181012" y="2022174"/>
            <a:ext cx="688200" cy="688200"/>
          </a:xfrm>
          <a:prstGeom prst="ellipse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문어4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커밋</a:t>
            </a:r>
            <a:endParaRPr sz="1000"/>
          </a:p>
        </p:txBody>
      </p:sp>
      <p:cxnSp>
        <p:nvCxnSpPr>
          <p:cNvPr id="338" name="Google Shape;338;p42"/>
          <p:cNvCxnSpPr>
            <a:stCxn id="335" idx="6"/>
            <a:endCxn id="337" idx="2"/>
          </p:cNvCxnSpPr>
          <p:nvPr/>
        </p:nvCxnSpPr>
        <p:spPr>
          <a:xfrm>
            <a:off x="7878612" y="2366274"/>
            <a:ext cx="302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9" name="Google Shape;339;p42"/>
          <p:cNvSpPr/>
          <p:nvPr/>
        </p:nvSpPr>
        <p:spPr>
          <a:xfrm>
            <a:off x="513550" y="567675"/>
            <a:ext cx="3876900" cy="1139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42"/>
          <p:cNvSpPr/>
          <p:nvPr/>
        </p:nvSpPr>
        <p:spPr>
          <a:xfrm>
            <a:off x="610150" y="802974"/>
            <a:ext cx="688200" cy="688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첫번째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커밋</a:t>
            </a:r>
            <a:endParaRPr sz="1000"/>
          </a:p>
        </p:txBody>
      </p:sp>
      <p:sp>
        <p:nvSpPr>
          <p:cNvPr id="341" name="Google Shape;341;p42"/>
          <p:cNvSpPr/>
          <p:nvPr/>
        </p:nvSpPr>
        <p:spPr>
          <a:xfrm>
            <a:off x="1576181" y="802974"/>
            <a:ext cx="688200" cy="688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두번째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커밋</a:t>
            </a:r>
            <a:endParaRPr sz="1000"/>
          </a:p>
        </p:txBody>
      </p:sp>
      <p:cxnSp>
        <p:nvCxnSpPr>
          <p:cNvPr id="342" name="Google Shape;342;p42"/>
          <p:cNvCxnSpPr>
            <a:stCxn id="340" idx="6"/>
            <a:endCxn id="341" idx="2"/>
          </p:cNvCxnSpPr>
          <p:nvPr/>
        </p:nvCxnSpPr>
        <p:spPr>
          <a:xfrm>
            <a:off x="1298350" y="1147074"/>
            <a:ext cx="2778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3" name="Google Shape;343;p42"/>
          <p:cNvSpPr/>
          <p:nvPr/>
        </p:nvSpPr>
        <p:spPr>
          <a:xfrm>
            <a:off x="2542212" y="802974"/>
            <a:ext cx="688200" cy="688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세번째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커밋</a:t>
            </a:r>
            <a:endParaRPr sz="1000"/>
          </a:p>
        </p:txBody>
      </p:sp>
      <p:cxnSp>
        <p:nvCxnSpPr>
          <p:cNvPr id="344" name="Google Shape;344;p42"/>
          <p:cNvCxnSpPr>
            <a:stCxn id="341" idx="6"/>
            <a:endCxn id="343" idx="2"/>
          </p:cNvCxnSpPr>
          <p:nvPr/>
        </p:nvCxnSpPr>
        <p:spPr>
          <a:xfrm>
            <a:off x="2264381" y="1147074"/>
            <a:ext cx="2778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5" name="Google Shape;345;p42"/>
          <p:cNvSpPr/>
          <p:nvPr/>
        </p:nvSpPr>
        <p:spPr>
          <a:xfrm>
            <a:off x="3532812" y="802974"/>
            <a:ext cx="688200" cy="688200"/>
          </a:xfrm>
          <a:prstGeom prst="ellipse">
            <a:avLst/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문어4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커밋</a:t>
            </a:r>
            <a:endParaRPr b="1" sz="1000"/>
          </a:p>
        </p:txBody>
      </p:sp>
      <p:cxnSp>
        <p:nvCxnSpPr>
          <p:cNvPr id="346" name="Google Shape;346;p42"/>
          <p:cNvCxnSpPr>
            <a:stCxn id="343" idx="6"/>
            <a:endCxn id="345" idx="2"/>
          </p:cNvCxnSpPr>
          <p:nvPr/>
        </p:nvCxnSpPr>
        <p:spPr>
          <a:xfrm>
            <a:off x="3230412" y="1147074"/>
            <a:ext cx="302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7" name="Google Shape;347;p42"/>
          <p:cNvSpPr/>
          <p:nvPr/>
        </p:nvSpPr>
        <p:spPr>
          <a:xfrm rot="1800251">
            <a:off x="4180449" y="1296157"/>
            <a:ext cx="1142855" cy="714633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pull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457200"/>
            <a:ext cx="5255999" cy="3801251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89" name="Google Shape;8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36999" y="457200"/>
            <a:ext cx="3278401" cy="1884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36999" y="2570160"/>
            <a:ext cx="3278400" cy="212792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6"/>
          <p:cNvSpPr/>
          <p:nvPr/>
        </p:nvSpPr>
        <p:spPr>
          <a:xfrm>
            <a:off x="5115400" y="1264800"/>
            <a:ext cx="665100" cy="674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6"/>
          <p:cNvSpPr/>
          <p:nvPr/>
        </p:nvSpPr>
        <p:spPr>
          <a:xfrm>
            <a:off x="6930450" y="2340975"/>
            <a:ext cx="637200" cy="4872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81000"/>
            <a:ext cx="8839200" cy="3250833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8" name="Google Shape;98;p17"/>
          <p:cNvSpPr/>
          <p:nvPr/>
        </p:nvSpPr>
        <p:spPr>
          <a:xfrm>
            <a:off x="7226075" y="2877900"/>
            <a:ext cx="1561500" cy="1057200"/>
          </a:xfrm>
          <a:prstGeom prst="wedgeRoundRectCallout">
            <a:avLst>
              <a:gd fmla="val -73529" name="adj1"/>
              <a:gd fmla="val 6472" name="adj2"/>
              <a:gd fmla="val 0" name="adj3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초대장을 보낸 상태.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B:  초대장을 받은 팀원.</a:t>
            </a:r>
            <a:endParaRPr/>
          </a:p>
        </p:txBody>
      </p:sp>
      <p:sp>
        <p:nvSpPr>
          <p:cNvPr id="104" name="Google Shape;104;p18"/>
          <p:cNvSpPr txBox="1"/>
          <p:nvPr>
            <p:ph idx="1" type="body"/>
          </p:nvPr>
        </p:nvSpPr>
        <p:spPr>
          <a:xfrm>
            <a:off x="311700" y="1266325"/>
            <a:ext cx="8520600" cy="12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실습시에는 일단 다른 브라우저로 로그인  (Edge ) 하여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GitHub 에 로그인 까지 한 상태로 갑시다.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12326"/>
            <a:ext cx="8237459" cy="7074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0" name="Google Shape;110;p19"/>
          <p:cNvSpPr txBox="1"/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B: 초대장 메일 확인</a:t>
            </a:r>
            <a:endParaRPr/>
          </a:p>
        </p:txBody>
      </p:sp>
      <p:pic>
        <p:nvPicPr>
          <p:cNvPr id="111" name="Google Shape;11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49375" y="2089150"/>
            <a:ext cx="3269122" cy="25528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9"/>
          <p:cNvSpPr/>
          <p:nvPr/>
        </p:nvSpPr>
        <p:spPr>
          <a:xfrm>
            <a:off x="6585725" y="690150"/>
            <a:ext cx="2259600" cy="1992000"/>
          </a:xfrm>
          <a:prstGeom prst="wedgeRoundRectCallout">
            <a:avLst>
              <a:gd fmla="val -87346" name="adj1"/>
              <a:gd fmla="val -21215" name="adj2"/>
              <a:gd fmla="val 0" name="adj3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실습할때 </a:t>
            </a:r>
            <a:br>
              <a:rPr lang="ko" sz="1800"/>
            </a:br>
            <a:br>
              <a:rPr lang="ko" sz="1800"/>
            </a:br>
            <a:r>
              <a:rPr lang="ko" sz="1800"/>
              <a:t>다른 브라우저에서 합시다.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Edge ..</a:t>
            </a:r>
            <a:endParaRPr sz="1800"/>
          </a:p>
        </p:txBody>
      </p:sp>
      <p:sp>
        <p:nvSpPr>
          <p:cNvPr id="113" name="Google Shape;113;p19"/>
          <p:cNvSpPr/>
          <p:nvPr/>
        </p:nvSpPr>
        <p:spPr>
          <a:xfrm>
            <a:off x="646450" y="2497725"/>
            <a:ext cx="1592700" cy="1330500"/>
          </a:xfrm>
          <a:prstGeom prst="wedgeRoundRectCallout">
            <a:avLst>
              <a:gd fmla="val 110000" name="adj1"/>
              <a:gd fmla="val 29572" name="adj2"/>
              <a:gd fmla="val 0" name="adj3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해당 브라우저에서 GitHub 로그인 되어 있는 상태에서 클릭하자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52400"/>
            <a:ext cx="5913999" cy="4204673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9" name="Google Shape;119;p20"/>
          <p:cNvSpPr/>
          <p:nvPr/>
        </p:nvSpPr>
        <p:spPr>
          <a:xfrm>
            <a:off x="6066400" y="1642950"/>
            <a:ext cx="2458800" cy="1207800"/>
          </a:xfrm>
          <a:prstGeom prst="wedgeRoundRectCallout">
            <a:avLst>
              <a:gd fmla="val -61917" name="adj1"/>
              <a:gd fmla="val -13364" name="adj2"/>
              <a:gd fmla="val 0" name="adj3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GitHub 에   로그인 된 상태에서만 초대장이 보임</a:t>
            </a:r>
            <a:endParaRPr/>
          </a:p>
        </p:txBody>
      </p:sp>
      <p:sp>
        <p:nvSpPr>
          <p:cNvPr id="120" name="Google Shape;120;p20"/>
          <p:cNvSpPr/>
          <p:nvPr/>
        </p:nvSpPr>
        <p:spPr>
          <a:xfrm>
            <a:off x="1041100" y="2382750"/>
            <a:ext cx="1940100" cy="2211900"/>
          </a:xfrm>
          <a:prstGeom prst="wedgeRoundRectCallout">
            <a:avLst>
              <a:gd fmla="val 87349" name="adj1"/>
              <a:gd fmla="val -29408" name="adj2"/>
              <a:gd fmla="val 0" name="adj3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수락하면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이제 B 는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 의 원격저장소에 push 할수 있는 권한이 생겨 협업이 가능해집니다.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type="title"/>
          </p:nvPr>
        </p:nvSpPr>
        <p:spPr>
          <a:xfrm>
            <a:off x="311700" y="814800"/>
            <a:ext cx="8571300" cy="168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다른 사람의 코드 가져오기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(프로젝트 협업자로 참여)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clone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