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T Sans Narrow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PTSansNarrow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f5dd3e0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f5dd3e0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f5dd3e0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f5dd3e0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f5dd3e0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f5dd3e0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f5dd3e0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f5dd3e0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f5dd3e03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f5dd3e03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f5dd3e0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bf5dd3e0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f5dd3e03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bf5dd3e03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f5dd3e03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f5dd3e0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f5dd3e03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f5dd3e03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f5dd3e03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f5dd3e03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f5dd3e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f5dd3e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f5dd3e03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f5dd3e03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bf5dd3e03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bf5dd3e03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bf5dd3e03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bf5dd3e03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bf5dd3e03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bf5dd3e03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f5dd3e03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f5dd3e03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bf65d0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bf65d0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f5dd3e03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f5dd3e03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f5dd3e03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f5dd3e03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bf5dd3e03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bf5dd3e03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f5dd3e03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f5dd3e0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5dd3e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5dd3e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f5dd3e03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f5dd3e03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bf5dd3e0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bf5dd3e0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bf5dd3e03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bf5dd3e03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f5dd3e03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f5dd3e03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bf5dd3e03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bf5dd3e03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bf5dd3e03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bf5dd3e03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bf5dd3e03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bf5dd3e03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bf5dd3e03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bf5dd3e03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bf5dd3e03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bf5dd3e03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bf5dd3e03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bf5dd3e03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5dd3e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5dd3e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bf5dd3e03_1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bf5dd3e03_1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bf65d0a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bf65d0a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bf65d0a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bf65d0a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bf65d0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bf65d0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5dd3e0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5dd3e0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f5dd3e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f5dd3e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f5dd3e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f5dd3e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f5dd3e0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f5dd3e0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f5dd3e0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f5dd3e0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+ Git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merge, conflict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>
            <a:off x="46789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1" name="Google Shape;121;p22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003850" y="7202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589750" y="3082275"/>
            <a:ext cx="38769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86350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126" name="Google Shape;126;p22"/>
          <p:cNvSpPr/>
          <p:nvPr/>
        </p:nvSpPr>
        <p:spPr>
          <a:xfrm>
            <a:off x="1652381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27" name="Google Shape;127;p22"/>
          <p:cNvCxnSpPr>
            <a:stCxn id="125" idx="6"/>
            <a:endCxn id="126" idx="2"/>
          </p:cNvCxnSpPr>
          <p:nvPr/>
        </p:nvCxnSpPr>
        <p:spPr>
          <a:xfrm>
            <a:off x="1374550" y="36616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2618412" y="3317574"/>
            <a:ext cx="688200" cy="6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29" name="Google Shape;129;p22"/>
          <p:cNvCxnSpPr>
            <a:stCxn id="126" idx="6"/>
            <a:endCxn id="128" idx="2"/>
          </p:cNvCxnSpPr>
          <p:nvPr/>
        </p:nvCxnSpPr>
        <p:spPr>
          <a:xfrm>
            <a:off x="2340581" y="3661674"/>
            <a:ext cx="2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54825" y="33372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864525" y="27218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609012" y="3317574"/>
            <a:ext cx="688200" cy="688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34" name="Google Shape;134;p22"/>
          <p:cNvCxnSpPr>
            <a:stCxn id="128" idx="6"/>
            <a:endCxn id="133" idx="2"/>
          </p:cNvCxnSpPr>
          <p:nvPr/>
        </p:nvCxnSpPr>
        <p:spPr>
          <a:xfrm>
            <a:off x="3306612" y="3661674"/>
            <a:ext cx="30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/>
          <p:nvPr/>
        </p:nvSpPr>
        <p:spPr>
          <a:xfrm>
            <a:off x="513550" y="5676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33950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137" name="Google Shape;137;p22"/>
          <p:cNvSpPr/>
          <p:nvPr/>
        </p:nvSpPr>
        <p:spPr>
          <a:xfrm>
            <a:off x="1375414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38" name="Google Shape;138;p22"/>
          <p:cNvCxnSpPr>
            <a:stCxn id="136" idx="6"/>
            <a:endCxn id="137" idx="2"/>
          </p:cNvCxnSpPr>
          <p:nvPr/>
        </p:nvCxnSpPr>
        <p:spPr>
          <a:xfrm>
            <a:off x="1133350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/>
          <p:nvPr/>
        </p:nvSpPr>
        <p:spPr>
          <a:xfrm>
            <a:off x="2216877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40" name="Google Shape;140;p22"/>
          <p:cNvCxnSpPr>
            <a:stCxn id="137" idx="6"/>
            <a:endCxn id="139" idx="2"/>
          </p:cNvCxnSpPr>
          <p:nvPr/>
        </p:nvCxnSpPr>
        <p:spPr>
          <a:xfrm>
            <a:off x="1974814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/>
          <p:nvPr/>
        </p:nvSpPr>
        <p:spPr>
          <a:xfrm>
            <a:off x="3079742" y="6505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42" name="Google Shape;142;p22"/>
          <p:cNvCxnSpPr>
            <a:stCxn id="139" idx="6"/>
            <a:endCxn id="141" idx="2"/>
          </p:cNvCxnSpPr>
          <p:nvPr/>
        </p:nvCxnSpPr>
        <p:spPr>
          <a:xfrm>
            <a:off x="2816277" y="9459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/>
          <p:nvPr/>
        </p:nvSpPr>
        <p:spPr>
          <a:xfrm>
            <a:off x="1859552" y="13936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5th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144" name="Google Shape;144;p22"/>
          <p:cNvCxnSpPr>
            <a:stCxn id="141" idx="6"/>
            <a:endCxn id="143" idx="2"/>
          </p:cNvCxnSpPr>
          <p:nvPr/>
        </p:nvCxnSpPr>
        <p:spPr>
          <a:xfrm flipH="1">
            <a:off x="1859642" y="9459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/>
          <p:nvPr/>
        </p:nvSpPr>
        <p:spPr>
          <a:xfrm>
            <a:off x="4856950" y="17868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877350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147" name="Google Shape;147;p22"/>
          <p:cNvSpPr/>
          <p:nvPr/>
        </p:nvSpPr>
        <p:spPr>
          <a:xfrm>
            <a:off x="5718814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48" name="Google Shape;148;p22"/>
          <p:cNvCxnSpPr>
            <a:stCxn id="146" idx="6"/>
            <a:endCxn id="147" idx="2"/>
          </p:cNvCxnSpPr>
          <p:nvPr/>
        </p:nvCxnSpPr>
        <p:spPr>
          <a:xfrm>
            <a:off x="5476750" y="21651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6560277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50" name="Google Shape;150;p22"/>
          <p:cNvCxnSpPr>
            <a:stCxn id="147" idx="6"/>
            <a:endCxn id="149" idx="2"/>
          </p:cNvCxnSpPr>
          <p:nvPr/>
        </p:nvCxnSpPr>
        <p:spPr>
          <a:xfrm>
            <a:off x="6318214" y="21651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/>
          <p:nvPr/>
        </p:nvSpPr>
        <p:spPr>
          <a:xfrm>
            <a:off x="7423142" y="18697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52" name="Google Shape;152;p22"/>
          <p:cNvCxnSpPr>
            <a:stCxn id="149" idx="6"/>
            <a:endCxn id="151" idx="2"/>
          </p:cNvCxnSpPr>
          <p:nvPr/>
        </p:nvCxnSpPr>
        <p:spPr>
          <a:xfrm>
            <a:off x="7159677" y="21651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/>
          <p:nvPr/>
        </p:nvSpPr>
        <p:spPr>
          <a:xfrm>
            <a:off x="6202952" y="26128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5th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154" name="Google Shape;154;p22"/>
          <p:cNvCxnSpPr>
            <a:stCxn id="151" idx="6"/>
            <a:endCxn id="153" idx="2"/>
          </p:cNvCxnSpPr>
          <p:nvPr/>
        </p:nvCxnSpPr>
        <p:spPr>
          <a:xfrm flipH="1">
            <a:off x="6203042" y="21651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 rot="2700675">
            <a:off x="4279260" y="973852"/>
            <a:ext cx="1079964" cy="7080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push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: 변경사항 발생하고 일단 커밋까지!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885325"/>
            <a:ext cx="85206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중간 단계를 확인 하기 위해 수정사항 발생하고 commit 까지만 해봅시다.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73225"/>
            <a:ext cx="2962953" cy="22033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3"/>
          <p:cNvSpPr txBox="1"/>
          <p:nvPr/>
        </p:nvSpPr>
        <p:spPr>
          <a:xfrm>
            <a:off x="279775" y="1452650"/>
            <a:ext cx="1797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index.jsp 파일 수정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753" y="1644625"/>
            <a:ext cx="5800047" cy="239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B 의 상태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475"/>
            <a:ext cx="3154650" cy="21277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800" y="2495543"/>
            <a:ext cx="9144001" cy="192631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46789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78" name="Google Shape;178;p25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03850" y="7202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4825" y="33372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25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83" name="Google Shape;183;p25"/>
          <p:cNvSpPr txBox="1"/>
          <p:nvPr/>
        </p:nvSpPr>
        <p:spPr>
          <a:xfrm>
            <a:off x="864525" y="27218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513550" y="5676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533950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186" name="Google Shape;186;p25"/>
          <p:cNvSpPr/>
          <p:nvPr/>
        </p:nvSpPr>
        <p:spPr>
          <a:xfrm>
            <a:off x="1375414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87" name="Google Shape;187;p25"/>
          <p:cNvCxnSpPr>
            <a:stCxn id="185" idx="6"/>
            <a:endCxn id="186" idx="2"/>
          </p:cNvCxnSpPr>
          <p:nvPr/>
        </p:nvCxnSpPr>
        <p:spPr>
          <a:xfrm>
            <a:off x="1133350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5"/>
          <p:cNvSpPr/>
          <p:nvPr/>
        </p:nvSpPr>
        <p:spPr>
          <a:xfrm>
            <a:off x="2216877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89" name="Google Shape;189;p25"/>
          <p:cNvCxnSpPr>
            <a:stCxn id="186" idx="6"/>
            <a:endCxn id="188" idx="2"/>
          </p:cNvCxnSpPr>
          <p:nvPr/>
        </p:nvCxnSpPr>
        <p:spPr>
          <a:xfrm>
            <a:off x="1974814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/>
          <p:nvPr/>
        </p:nvSpPr>
        <p:spPr>
          <a:xfrm>
            <a:off x="3079742" y="6505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91" name="Google Shape;191;p25"/>
          <p:cNvCxnSpPr>
            <a:stCxn id="188" idx="6"/>
            <a:endCxn id="190" idx="2"/>
          </p:cNvCxnSpPr>
          <p:nvPr/>
        </p:nvCxnSpPr>
        <p:spPr>
          <a:xfrm>
            <a:off x="2816277" y="9459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/>
          <p:nvPr/>
        </p:nvSpPr>
        <p:spPr>
          <a:xfrm>
            <a:off x="1859552" y="13936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93" name="Google Shape;193;p25"/>
          <p:cNvCxnSpPr>
            <a:stCxn id="190" idx="6"/>
            <a:endCxn id="192" idx="2"/>
          </p:cNvCxnSpPr>
          <p:nvPr/>
        </p:nvCxnSpPr>
        <p:spPr>
          <a:xfrm flipH="1">
            <a:off x="1859642" y="9459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5"/>
          <p:cNvSpPr/>
          <p:nvPr/>
        </p:nvSpPr>
        <p:spPr>
          <a:xfrm>
            <a:off x="4856950" y="17868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4877350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196" name="Google Shape;196;p25"/>
          <p:cNvSpPr/>
          <p:nvPr/>
        </p:nvSpPr>
        <p:spPr>
          <a:xfrm>
            <a:off x="5718814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97" name="Google Shape;197;p25"/>
          <p:cNvCxnSpPr>
            <a:stCxn id="195" idx="6"/>
            <a:endCxn id="196" idx="2"/>
          </p:cNvCxnSpPr>
          <p:nvPr/>
        </p:nvCxnSpPr>
        <p:spPr>
          <a:xfrm>
            <a:off x="5476750" y="21651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/>
          <p:nvPr/>
        </p:nvSpPr>
        <p:spPr>
          <a:xfrm>
            <a:off x="6560277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199" name="Google Shape;199;p25"/>
          <p:cNvCxnSpPr>
            <a:stCxn id="196" idx="6"/>
            <a:endCxn id="198" idx="2"/>
          </p:cNvCxnSpPr>
          <p:nvPr/>
        </p:nvCxnSpPr>
        <p:spPr>
          <a:xfrm>
            <a:off x="6318214" y="21651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/>
          <p:nvPr/>
        </p:nvSpPr>
        <p:spPr>
          <a:xfrm>
            <a:off x="7423142" y="18697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01" name="Google Shape;201;p25"/>
          <p:cNvCxnSpPr>
            <a:stCxn id="198" idx="6"/>
            <a:endCxn id="200" idx="2"/>
          </p:cNvCxnSpPr>
          <p:nvPr/>
        </p:nvCxnSpPr>
        <p:spPr>
          <a:xfrm>
            <a:off x="7159677" y="21651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/>
          <p:nvPr/>
        </p:nvSpPr>
        <p:spPr>
          <a:xfrm>
            <a:off x="6202952" y="26128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03" name="Google Shape;203;p25"/>
          <p:cNvCxnSpPr>
            <a:stCxn id="200" idx="6"/>
            <a:endCxn id="202" idx="2"/>
          </p:cNvCxnSpPr>
          <p:nvPr/>
        </p:nvCxnSpPr>
        <p:spPr>
          <a:xfrm flipH="1">
            <a:off x="6203042" y="21651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513550" y="30060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533950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06" name="Google Shape;206;p25"/>
          <p:cNvSpPr/>
          <p:nvPr/>
        </p:nvSpPr>
        <p:spPr>
          <a:xfrm>
            <a:off x="1375414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07" name="Google Shape;207;p25"/>
          <p:cNvCxnSpPr>
            <a:stCxn id="205" idx="6"/>
            <a:endCxn id="206" idx="2"/>
          </p:cNvCxnSpPr>
          <p:nvPr/>
        </p:nvCxnSpPr>
        <p:spPr>
          <a:xfrm>
            <a:off x="1133350" y="3384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/>
          <p:nvPr/>
        </p:nvSpPr>
        <p:spPr>
          <a:xfrm>
            <a:off x="2216877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09" name="Google Shape;209;p25"/>
          <p:cNvCxnSpPr>
            <a:stCxn id="206" idx="6"/>
            <a:endCxn id="208" idx="2"/>
          </p:cNvCxnSpPr>
          <p:nvPr/>
        </p:nvCxnSpPr>
        <p:spPr>
          <a:xfrm>
            <a:off x="1974814" y="3384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5"/>
          <p:cNvSpPr/>
          <p:nvPr/>
        </p:nvSpPr>
        <p:spPr>
          <a:xfrm>
            <a:off x="3079742" y="30889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11" name="Google Shape;211;p25"/>
          <p:cNvCxnSpPr>
            <a:stCxn id="208" idx="6"/>
            <a:endCxn id="210" idx="2"/>
          </p:cNvCxnSpPr>
          <p:nvPr/>
        </p:nvCxnSpPr>
        <p:spPr>
          <a:xfrm>
            <a:off x="2816277" y="33843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/>
          <p:nvPr/>
        </p:nvSpPr>
        <p:spPr>
          <a:xfrm>
            <a:off x="1859552" y="38320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6</a:t>
            </a:r>
            <a:r>
              <a:rPr b="1" lang="ko" sz="1000"/>
              <a:t>th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213" name="Google Shape;213;p25"/>
          <p:cNvCxnSpPr>
            <a:stCxn id="210" idx="6"/>
            <a:endCxn id="212" idx="2"/>
          </p:cNvCxnSpPr>
          <p:nvPr/>
        </p:nvCxnSpPr>
        <p:spPr>
          <a:xfrm flipH="1">
            <a:off x="1859642" y="33843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/>
          <p:nvPr/>
        </p:nvSpPr>
        <p:spPr>
          <a:xfrm>
            <a:off x="3139425" y="4088975"/>
            <a:ext cx="1614000" cy="673500"/>
          </a:xfrm>
          <a:prstGeom prst="wedgeRoundRectCallout">
            <a:avLst>
              <a:gd fmla="val -67334" name="adj1"/>
              <a:gd fmla="val -3562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까지 된 상태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541625" y="4045925"/>
            <a:ext cx="3465000" cy="743100"/>
          </a:xfrm>
          <a:prstGeom prst="wedgeRectCallout">
            <a:avLst>
              <a:gd fmla="val -29814" name="adj1"/>
              <a:gd fmla="val -10937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B 가 push 하려 하면 어떤 일이 발생될 것인가?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65631" l="0" r="42426" t="0"/>
          <a:stretch/>
        </p:blipFill>
        <p:spPr>
          <a:xfrm>
            <a:off x="304800" y="9425"/>
            <a:ext cx="7139225" cy="3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5036775" y="143975"/>
            <a:ext cx="357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에러 발생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657575" y="2667000"/>
            <a:ext cx="80313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13131"/>
                </a:solidFill>
                <a:highlight>
                  <a:srgbClr val="FFFFFF"/>
                </a:highlight>
              </a:rPr>
              <a:t>원인</a:t>
            </a:r>
            <a:endParaRPr sz="1800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rgbClr val="515151"/>
                </a:solidFill>
                <a:highlight>
                  <a:srgbClr val="FFFFFF"/>
                </a:highlight>
              </a:rPr>
              <a:t>GitHub</a:t>
            </a:r>
            <a:r>
              <a:rPr lang="ko" sz="1800">
                <a:solidFill>
                  <a:srgbClr val="515151"/>
                </a:solidFill>
                <a:highlight>
                  <a:srgbClr val="FFFFFF"/>
                </a:highlight>
              </a:rPr>
              <a:t>에 생성된 원격 저장소와 로컬저장소 간 ‘공통분모가 없는 상태’에서 병합하려는 시도로 인해 발생. </a:t>
            </a:r>
            <a:br>
              <a:rPr lang="ko" sz="1800">
                <a:solidFill>
                  <a:srgbClr val="515151"/>
                </a:solidFill>
                <a:highlight>
                  <a:srgbClr val="FFFFFF"/>
                </a:highlight>
              </a:rPr>
            </a:b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</a:rPr>
              <a:t>기본적으로 관련 없는 두 저장소를 병합하는 것은 안되도록 설정되어 있음.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을 먼저 해보자.. → merged commit 발생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23825"/>
            <a:ext cx="34194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475" y="771425"/>
            <a:ext cx="527209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2204350" y="3704550"/>
            <a:ext cx="1775700" cy="1117500"/>
          </a:xfrm>
          <a:prstGeom prst="wedgeRoundRectCallout">
            <a:avLst>
              <a:gd fmla="val 54312" name="adj1"/>
              <a:gd fmla="val -7328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성공??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: pull 결과 확인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9" cy="159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B: 결과 확인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5464975" y="1266325"/>
            <a:ext cx="336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merged commit </a:t>
            </a:r>
            <a:r>
              <a:rPr lang="ko"/>
              <a:t>발생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464933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9" name="Google Shape;249;p30"/>
          <p:cNvCxnSpPr/>
          <p:nvPr/>
        </p:nvCxnSpPr>
        <p:spPr>
          <a:xfrm>
            <a:off x="46789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6046125" y="7406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6003850" y="344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4825" y="33372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5" name="Google Shape;255;p30"/>
          <p:cNvSpPr txBox="1"/>
          <p:nvPr/>
        </p:nvSpPr>
        <p:spPr>
          <a:xfrm>
            <a:off x="864525" y="27218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513550" y="5676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533950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58" name="Google Shape;258;p30"/>
          <p:cNvSpPr/>
          <p:nvPr/>
        </p:nvSpPr>
        <p:spPr>
          <a:xfrm>
            <a:off x="1375414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59" name="Google Shape;259;p30"/>
          <p:cNvCxnSpPr>
            <a:stCxn id="257" idx="6"/>
            <a:endCxn id="258" idx="2"/>
          </p:cNvCxnSpPr>
          <p:nvPr/>
        </p:nvCxnSpPr>
        <p:spPr>
          <a:xfrm>
            <a:off x="1133350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0"/>
          <p:cNvSpPr/>
          <p:nvPr/>
        </p:nvSpPr>
        <p:spPr>
          <a:xfrm>
            <a:off x="2216877" y="6505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1" name="Google Shape;261;p30"/>
          <p:cNvCxnSpPr>
            <a:stCxn id="258" idx="6"/>
            <a:endCxn id="260" idx="2"/>
          </p:cNvCxnSpPr>
          <p:nvPr/>
        </p:nvCxnSpPr>
        <p:spPr>
          <a:xfrm>
            <a:off x="1974814" y="9459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0"/>
          <p:cNvSpPr/>
          <p:nvPr/>
        </p:nvSpPr>
        <p:spPr>
          <a:xfrm>
            <a:off x="3079742" y="6505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3" name="Google Shape;263;p30"/>
          <p:cNvCxnSpPr>
            <a:stCxn id="260" idx="6"/>
            <a:endCxn id="262" idx="2"/>
          </p:cNvCxnSpPr>
          <p:nvPr/>
        </p:nvCxnSpPr>
        <p:spPr>
          <a:xfrm>
            <a:off x="2816277" y="9459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0"/>
          <p:cNvSpPr/>
          <p:nvPr/>
        </p:nvSpPr>
        <p:spPr>
          <a:xfrm>
            <a:off x="1859552" y="13936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5" name="Google Shape;265;p30"/>
          <p:cNvCxnSpPr>
            <a:stCxn id="262" idx="6"/>
            <a:endCxn id="264" idx="2"/>
          </p:cNvCxnSpPr>
          <p:nvPr/>
        </p:nvCxnSpPr>
        <p:spPr>
          <a:xfrm flipH="1">
            <a:off x="1859642" y="945925"/>
            <a:ext cx="1819500" cy="743100"/>
          </a:xfrm>
          <a:prstGeom prst="bentConnector5">
            <a:avLst>
              <a:gd fmla="val -13087" name="adj1"/>
              <a:gd fmla="val 50000" name="adj2"/>
              <a:gd fmla="val 11309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0"/>
          <p:cNvSpPr/>
          <p:nvPr/>
        </p:nvSpPr>
        <p:spPr>
          <a:xfrm>
            <a:off x="4856950" y="1101075"/>
            <a:ext cx="40719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4877350" y="1183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68" name="Google Shape;268;p30"/>
          <p:cNvSpPr/>
          <p:nvPr/>
        </p:nvSpPr>
        <p:spPr>
          <a:xfrm>
            <a:off x="5718814" y="1183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69" name="Google Shape;269;p30"/>
          <p:cNvCxnSpPr>
            <a:stCxn id="267" idx="6"/>
            <a:endCxn id="268" idx="2"/>
          </p:cNvCxnSpPr>
          <p:nvPr/>
        </p:nvCxnSpPr>
        <p:spPr>
          <a:xfrm>
            <a:off x="5476750" y="1479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0"/>
          <p:cNvSpPr/>
          <p:nvPr/>
        </p:nvSpPr>
        <p:spPr>
          <a:xfrm>
            <a:off x="6560277" y="1183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1" name="Google Shape;271;p30"/>
          <p:cNvCxnSpPr>
            <a:stCxn id="268" idx="6"/>
            <a:endCxn id="270" idx="2"/>
          </p:cNvCxnSpPr>
          <p:nvPr/>
        </p:nvCxnSpPr>
        <p:spPr>
          <a:xfrm>
            <a:off x="6318214" y="1479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/>
          <p:nvPr/>
        </p:nvSpPr>
        <p:spPr>
          <a:xfrm>
            <a:off x="7423142" y="11839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3" name="Google Shape;273;p30"/>
          <p:cNvCxnSpPr>
            <a:stCxn id="270" idx="6"/>
            <a:endCxn id="272" idx="2"/>
          </p:cNvCxnSpPr>
          <p:nvPr/>
        </p:nvCxnSpPr>
        <p:spPr>
          <a:xfrm>
            <a:off x="7159677" y="14793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0"/>
          <p:cNvSpPr/>
          <p:nvPr/>
        </p:nvSpPr>
        <p:spPr>
          <a:xfrm>
            <a:off x="8209827" y="18697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5" name="Google Shape;275;p30"/>
          <p:cNvCxnSpPr>
            <a:stCxn id="272" idx="6"/>
            <a:endCxn id="274" idx="2"/>
          </p:cNvCxnSpPr>
          <p:nvPr/>
        </p:nvCxnSpPr>
        <p:spPr>
          <a:xfrm>
            <a:off x="8022542" y="1479325"/>
            <a:ext cx="187200" cy="6858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0"/>
          <p:cNvSpPr/>
          <p:nvPr/>
        </p:nvSpPr>
        <p:spPr>
          <a:xfrm>
            <a:off x="513550" y="3006075"/>
            <a:ext cx="5961600" cy="14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33950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sp>
        <p:nvSpPr>
          <p:cNvPr id="278" name="Google Shape;278;p30"/>
          <p:cNvSpPr/>
          <p:nvPr/>
        </p:nvSpPr>
        <p:spPr>
          <a:xfrm>
            <a:off x="1375414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79" name="Google Shape;279;p30"/>
          <p:cNvCxnSpPr>
            <a:stCxn id="277" idx="6"/>
            <a:endCxn id="278" idx="2"/>
          </p:cNvCxnSpPr>
          <p:nvPr/>
        </p:nvCxnSpPr>
        <p:spPr>
          <a:xfrm>
            <a:off x="1133350" y="3384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2216877" y="308897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81" name="Google Shape;281;p30"/>
          <p:cNvCxnSpPr>
            <a:stCxn id="278" idx="6"/>
            <a:endCxn id="280" idx="2"/>
          </p:cNvCxnSpPr>
          <p:nvPr/>
        </p:nvCxnSpPr>
        <p:spPr>
          <a:xfrm>
            <a:off x="1974814" y="3384325"/>
            <a:ext cx="2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3079742" y="3088975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83" name="Google Shape;283;p30"/>
          <p:cNvCxnSpPr>
            <a:stCxn id="280" idx="6"/>
            <a:endCxn id="282" idx="2"/>
          </p:cNvCxnSpPr>
          <p:nvPr/>
        </p:nvCxnSpPr>
        <p:spPr>
          <a:xfrm>
            <a:off x="2816277" y="3384325"/>
            <a:ext cx="2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0"/>
          <p:cNvSpPr/>
          <p:nvPr/>
        </p:nvSpPr>
        <p:spPr>
          <a:xfrm>
            <a:off x="4379202" y="2883662"/>
            <a:ext cx="599400" cy="590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커밋</a:t>
            </a:r>
            <a:endParaRPr sz="1000"/>
          </a:p>
        </p:txBody>
      </p:sp>
      <p:cxnSp>
        <p:nvCxnSpPr>
          <p:cNvPr id="285" name="Google Shape;285;p30"/>
          <p:cNvCxnSpPr>
            <a:stCxn id="282" idx="6"/>
            <a:endCxn id="284" idx="2"/>
          </p:cNvCxnSpPr>
          <p:nvPr/>
        </p:nvCxnSpPr>
        <p:spPr>
          <a:xfrm flipH="1" rot="10800000">
            <a:off x="3679142" y="3179125"/>
            <a:ext cx="700200" cy="205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0"/>
          <p:cNvSpPr/>
          <p:nvPr/>
        </p:nvSpPr>
        <p:spPr>
          <a:xfrm>
            <a:off x="3879327" y="3612925"/>
            <a:ext cx="599400" cy="5907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5th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287" name="Google Shape;287;p30"/>
          <p:cNvCxnSpPr>
            <a:stCxn id="282" idx="6"/>
            <a:endCxn id="286" idx="2"/>
          </p:cNvCxnSpPr>
          <p:nvPr/>
        </p:nvCxnSpPr>
        <p:spPr>
          <a:xfrm>
            <a:off x="3679142" y="3384325"/>
            <a:ext cx="200100" cy="5241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0"/>
          <p:cNvSpPr/>
          <p:nvPr/>
        </p:nvSpPr>
        <p:spPr>
          <a:xfrm>
            <a:off x="5478550" y="3088975"/>
            <a:ext cx="753900" cy="743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merged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커밋</a:t>
            </a:r>
            <a:endParaRPr b="1" sz="1000"/>
          </a:p>
        </p:txBody>
      </p:sp>
      <p:cxnSp>
        <p:nvCxnSpPr>
          <p:cNvPr id="289" name="Google Shape;289;p30"/>
          <p:cNvCxnSpPr>
            <a:stCxn id="284" idx="6"/>
            <a:endCxn id="288" idx="2"/>
          </p:cNvCxnSpPr>
          <p:nvPr/>
        </p:nvCxnSpPr>
        <p:spPr>
          <a:xfrm>
            <a:off x="4978602" y="3179012"/>
            <a:ext cx="499800" cy="2814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>
            <a:stCxn id="286" idx="6"/>
            <a:endCxn id="288" idx="2"/>
          </p:cNvCxnSpPr>
          <p:nvPr/>
        </p:nvCxnSpPr>
        <p:spPr>
          <a:xfrm flipH="1" rot="10800000">
            <a:off x="4478727" y="3460675"/>
            <a:ext cx="999900" cy="447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/>
          <p:nvPr/>
        </p:nvSpPr>
        <p:spPr>
          <a:xfrm>
            <a:off x="7179475" y="3015675"/>
            <a:ext cx="1749300" cy="1791000"/>
          </a:xfrm>
          <a:prstGeom prst="wedgeRoundRectCallout">
            <a:avLst>
              <a:gd fmla="val -74503" name="adj1"/>
              <a:gd fmla="val -2846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공통분모가 생겼다.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push 가 가능해진다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커밋!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: 커밋 진행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339786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62" y="772000"/>
            <a:ext cx="4302281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A커밋 &amp; B 커밋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없이 커밋 부터 하려 하면??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200"/>
            <a:ext cx="491285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/>
          <p:nvPr/>
        </p:nvSpPr>
        <p:spPr>
          <a:xfrm>
            <a:off x="5635950" y="568100"/>
            <a:ext cx="2456700" cy="1689000"/>
          </a:xfrm>
          <a:prstGeom prst="wedgeRoundRectCallout">
            <a:avLst>
              <a:gd fmla="val -69374" name="adj1"/>
              <a:gd fmla="val 454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커밋이 push 된다.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589428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/>
          <p:nvPr/>
        </p:nvSpPr>
        <p:spPr>
          <a:xfrm>
            <a:off x="6674300" y="826625"/>
            <a:ext cx="2097300" cy="1867500"/>
          </a:xfrm>
          <a:prstGeom prst="wedgeRoundRectCallout">
            <a:avLst>
              <a:gd fmla="val -80655" name="adj1"/>
              <a:gd fmla="val 1967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커밋 성공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확인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4439325" y="1266325"/>
            <a:ext cx="439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5 commit → 7 commit 으로 변경</a:t>
            </a:r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3825"/>
            <a:ext cx="2786086" cy="39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-21375" y="-91775"/>
            <a:ext cx="1874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3" name="Google Shape;323;p35"/>
          <p:cNvCxnSpPr/>
          <p:nvPr/>
        </p:nvCxnSpPr>
        <p:spPr>
          <a:xfrm>
            <a:off x="4819588" y="48840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24" name="Google Shape;324;p35"/>
          <p:cNvSpPr txBox="1"/>
          <p:nvPr/>
        </p:nvSpPr>
        <p:spPr>
          <a:xfrm>
            <a:off x="6122325" y="4358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6003850" y="-4177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54825" y="2194225"/>
            <a:ext cx="2286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7" name="Google Shape;327;p35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28" name="Google Shape;328;p35"/>
          <p:cNvSpPr/>
          <p:nvPr/>
        </p:nvSpPr>
        <p:spPr>
          <a:xfrm>
            <a:off x="229150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329" name="Google Shape;329;p35"/>
          <p:cNvSpPr/>
          <p:nvPr/>
        </p:nvSpPr>
        <p:spPr>
          <a:xfrm>
            <a:off x="927443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330" name="Google Shape;330;p35"/>
          <p:cNvCxnSpPr>
            <a:stCxn id="328" idx="6"/>
            <a:endCxn id="329" idx="2"/>
          </p:cNvCxnSpPr>
          <p:nvPr/>
        </p:nvCxnSpPr>
        <p:spPr>
          <a:xfrm>
            <a:off x="726550" y="3452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5"/>
          <p:cNvSpPr/>
          <p:nvPr/>
        </p:nvSpPr>
        <p:spPr>
          <a:xfrm>
            <a:off x="1625737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332" name="Google Shape;332;p35"/>
          <p:cNvCxnSpPr>
            <a:stCxn id="329" idx="6"/>
            <a:endCxn id="331" idx="2"/>
          </p:cNvCxnSpPr>
          <p:nvPr/>
        </p:nvCxnSpPr>
        <p:spPr>
          <a:xfrm>
            <a:off x="1424843" y="3452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5"/>
          <p:cNvSpPr/>
          <p:nvPr/>
        </p:nvSpPr>
        <p:spPr>
          <a:xfrm>
            <a:off x="2341790" y="32075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334" name="Google Shape;334;p35"/>
          <p:cNvCxnSpPr>
            <a:stCxn id="331" idx="6"/>
            <a:endCxn id="333" idx="2"/>
          </p:cNvCxnSpPr>
          <p:nvPr/>
        </p:nvCxnSpPr>
        <p:spPr>
          <a:xfrm>
            <a:off x="2123137" y="34526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5"/>
          <p:cNvSpPr/>
          <p:nvPr/>
        </p:nvSpPr>
        <p:spPr>
          <a:xfrm>
            <a:off x="3115355" y="303712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336" name="Google Shape;336;p35"/>
          <p:cNvCxnSpPr>
            <a:stCxn id="333" idx="6"/>
            <a:endCxn id="335" idx="2"/>
          </p:cNvCxnSpPr>
          <p:nvPr/>
        </p:nvCxnSpPr>
        <p:spPr>
          <a:xfrm flipH="1" rot="10800000">
            <a:off x="2839190" y="3282203"/>
            <a:ext cx="276300" cy="1704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5"/>
          <p:cNvSpPr/>
          <p:nvPr/>
        </p:nvSpPr>
        <p:spPr>
          <a:xfrm>
            <a:off x="3081531" y="36423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338" name="Google Shape;338;p35"/>
          <p:cNvCxnSpPr>
            <a:stCxn id="333" idx="6"/>
            <a:endCxn id="337" idx="2"/>
          </p:cNvCxnSpPr>
          <p:nvPr/>
        </p:nvCxnSpPr>
        <p:spPr>
          <a:xfrm>
            <a:off x="2839190" y="34526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5"/>
          <p:cNvSpPr/>
          <p:nvPr/>
        </p:nvSpPr>
        <p:spPr>
          <a:xfrm>
            <a:off x="3951451" y="3283701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340" name="Google Shape;340;p35"/>
          <p:cNvCxnSpPr>
            <a:stCxn id="335" idx="6"/>
            <a:endCxn id="339" idx="2"/>
          </p:cNvCxnSpPr>
          <p:nvPr/>
        </p:nvCxnSpPr>
        <p:spPr>
          <a:xfrm>
            <a:off x="3612755" y="3282223"/>
            <a:ext cx="338700" cy="23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5"/>
          <p:cNvCxnSpPr>
            <a:stCxn id="337" idx="6"/>
            <a:endCxn id="339" idx="2"/>
          </p:cNvCxnSpPr>
          <p:nvPr/>
        </p:nvCxnSpPr>
        <p:spPr>
          <a:xfrm flipH="1" rot="10800000">
            <a:off x="3578931" y="3513608"/>
            <a:ext cx="372600" cy="373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5"/>
          <p:cNvSpPr/>
          <p:nvPr/>
        </p:nvSpPr>
        <p:spPr>
          <a:xfrm>
            <a:off x="4877350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343" name="Google Shape;343;p35"/>
          <p:cNvSpPr/>
          <p:nvPr/>
        </p:nvSpPr>
        <p:spPr>
          <a:xfrm>
            <a:off x="5575643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344" name="Google Shape;344;p35"/>
          <p:cNvCxnSpPr>
            <a:stCxn id="342" idx="6"/>
            <a:endCxn id="343" idx="2"/>
          </p:cNvCxnSpPr>
          <p:nvPr/>
        </p:nvCxnSpPr>
        <p:spPr>
          <a:xfrm>
            <a:off x="5374750" y="1547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5"/>
          <p:cNvSpPr/>
          <p:nvPr/>
        </p:nvSpPr>
        <p:spPr>
          <a:xfrm>
            <a:off x="6273937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346" name="Google Shape;346;p35"/>
          <p:cNvCxnSpPr>
            <a:stCxn id="343" idx="6"/>
            <a:endCxn id="345" idx="2"/>
          </p:cNvCxnSpPr>
          <p:nvPr/>
        </p:nvCxnSpPr>
        <p:spPr>
          <a:xfrm>
            <a:off x="6073043" y="1547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5"/>
          <p:cNvSpPr/>
          <p:nvPr/>
        </p:nvSpPr>
        <p:spPr>
          <a:xfrm>
            <a:off x="6989990" y="13025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348" name="Google Shape;348;p35"/>
          <p:cNvCxnSpPr>
            <a:stCxn id="345" idx="6"/>
            <a:endCxn id="347" idx="2"/>
          </p:cNvCxnSpPr>
          <p:nvPr/>
        </p:nvCxnSpPr>
        <p:spPr>
          <a:xfrm>
            <a:off x="6771337" y="15476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5"/>
          <p:cNvSpPr/>
          <p:nvPr/>
        </p:nvSpPr>
        <p:spPr>
          <a:xfrm>
            <a:off x="7763555" y="113212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6th</a:t>
            </a:r>
            <a:endParaRPr b="1" sz="1000"/>
          </a:p>
        </p:txBody>
      </p:sp>
      <p:cxnSp>
        <p:nvCxnSpPr>
          <p:cNvPr id="350" name="Google Shape;350;p35"/>
          <p:cNvCxnSpPr>
            <a:stCxn id="347" idx="6"/>
            <a:endCxn id="349" idx="2"/>
          </p:cNvCxnSpPr>
          <p:nvPr/>
        </p:nvCxnSpPr>
        <p:spPr>
          <a:xfrm flipH="1" rot="10800000">
            <a:off x="7487390" y="1377203"/>
            <a:ext cx="276300" cy="1704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5"/>
          <p:cNvSpPr/>
          <p:nvPr/>
        </p:nvSpPr>
        <p:spPr>
          <a:xfrm>
            <a:off x="7729731" y="17373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352" name="Google Shape;352;p35"/>
          <p:cNvCxnSpPr>
            <a:stCxn id="347" idx="6"/>
            <a:endCxn id="351" idx="2"/>
          </p:cNvCxnSpPr>
          <p:nvPr/>
        </p:nvCxnSpPr>
        <p:spPr>
          <a:xfrm>
            <a:off x="7487390" y="15476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5"/>
          <p:cNvSpPr/>
          <p:nvPr/>
        </p:nvSpPr>
        <p:spPr>
          <a:xfrm>
            <a:off x="8599651" y="1378701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merged</a:t>
            </a:r>
            <a:endParaRPr b="1" sz="1000"/>
          </a:p>
        </p:txBody>
      </p:sp>
      <p:cxnSp>
        <p:nvCxnSpPr>
          <p:cNvPr id="354" name="Google Shape;354;p35"/>
          <p:cNvCxnSpPr>
            <a:stCxn id="349" idx="6"/>
            <a:endCxn id="353" idx="2"/>
          </p:cNvCxnSpPr>
          <p:nvPr/>
        </p:nvCxnSpPr>
        <p:spPr>
          <a:xfrm>
            <a:off x="8260955" y="1377223"/>
            <a:ext cx="338700" cy="23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5"/>
          <p:cNvCxnSpPr>
            <a:stCxn id="351" idx="6"/>
            <a:endCxn id="353" idx="2"/>
          </p:cNvCxnSpPr>
          <p:nvPr/>
        </p:nvCxnSpPr>
        <p:spPr>
          <a:xfrm flipH="1" rot="10800000">
            <a:off x="8227131" y="1608608"/>
            <a:ext cx="372600" cy="373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5"/>
          <p:cNvSpPr/>
          <p:nvPr/>
        </p:nvSpPr>
        <p:spPr>
          <a:xfrm>
            <a:off x="229150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357" name="Google Shape;357;p35"/>
          <p:cNvSpPr/>
          <p:nvPr/>
        </p:nvSpPr>
        <p:spPr>
          <a:xfrm>
            <a:off x="927443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358" name="Google Shape;358;p35"/>
          <p:cNvCxnSpPr>
            <a:stCxn id="356" idx="6"/>
            <a:endCxn id="357" idx="2"/>
          </p:cNvCxnSpPr>
          <p:nvPr/>
        </p:nvCxnSpPr>
        <p:spPr>
          <a:xfrm>
            <a:off x="726550" y="10142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5"/>
          <p:cNvSpPr/>
          <p:nvPr/>
        </p:nvSpPr>
        <p:spPr>
          <a:xfrm>
            <a:off x="1625737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360" name="Google Shape;360;p35"/>
          <p:cNvCxnSpPr>
            <a:stCxn id="357" idx="6"/>
            <a:endCxn id="359" idx="2"/>
          </p:cNvCxnSpPr>
          <p:nvPr/>
        </p:nvCxnSpPr>
        <p:spPr>
          <a:xfrm>
            <a:off x="1424843" y="10142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/>
          <p:nvPr/>
        </p:nvSpPr>
        <p:spPr>
          <a:xfrm>
            <a:off x="2341790" y="7691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362" name="Google Shape;362;p35"/>
          <p:cNvCxnSpPr>
            <a:stCxn id="359" idx="6"/>
            <a:endCxn id="361" idx="2"/>
          </p:cNvCxnSpPr>
          <p:nvPr/>
        </p:nvCxnSpPr>
        <p:spPr>
          <a:xfrm>
            <a:off x="2123137" y="10142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5"/>
          <p:cNvSpPr/>
          <p:nvPr/>
        </p:nvSpPr>
        <p:spPr>
          <a:xfrm>
            <a:off x="3081531" y="12039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364" name="Google Shape;364;p35"/>
          <p:cNvCxnSpPr>
            <a:stCxn id="361" idx="6"/>
            <a:endCxn id="363" idx="2"/>
          </p:cNvCxnSpPr>
          <p:nvPr/>
        </p:nvCxnSpPr>
        <p:spPr>
          <a:xfrm>
            <a:off x="2839190" y="10142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5"/>
          <p:cNvSpPr/>
          <p:nvPr/>
        </p:nvSpPr>
        <p:spPr>
          <a:xfrm rot="-1798898">
            <a:off x="4479906" y="2499416"/>
            <a:ext cx="963535" cy="6030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시 발생하는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(충돌)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B 와 원격 저장소에 커밋된 변경 내역과 동일 위치에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 수정해보고  merge 를 시도해보자 과연 어떻게 될까?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A: 변경 발생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5755825" y="1266325"/>
            <a:ext cx="307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index.jsp</a:t>
            </a:r>
            <a:endParaRPr/>
          </a:p>
        </p:txBody>
      </p:sp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825"/>
            <a:ext cx="49339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48949" cy="41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4587700" y="2694225"/>
            <a:ext cx="1205700" cy="1026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시도!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역시 오류</a:t>
            </a:r>
            <a:endParaRPr/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552633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311700" y="88532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 commit 까진 되어 있다.</a:t>
            </a:r>
            <a:endParaRPr/>
          </a:p>
        </p:txBody>
      </p:sp>
      <p:pic>
        <p:nvPicPr>
          <p:cNvPr id="402" name="Google Shape;402;p41"/>
          <p:cNvPicPr preferRelativeResize="0"/>
          <p:nvPr/>
        </p:nvPicPr>
        <p:blipFill rotWithShape="1">
          <a:blip r:embed="rId3">
            <a:alphaModFix/>
          </a:blip>
          <a:srcRect b="22239" l="0" r="0" t="0"/>
          <a:stretch/>
        </p:blipFill>
        <p:spPr>
          <a:xfrm>
            <a:off x="4437625" y="64025"/>
            <a:ext cx="3467100" cy="20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80900"/>
            <a:ext cx="7885501" cy="2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A 가 </a:t>
            </a:r>
            <a:r>
              <a:rPr b="1" lang="ko"/>
              <a:t>‘새로운 커밋’</a:t>
            </a:r>
            <a:r>
              <a:rPr lang="ko"/>
              <a:t> 후 </a:t>
            </a:r>
            <a:r>
              <a:rPr b="1" lang="ko"/>
              <a:t>‘push’</a:t>
            </a:r>
            <a:r>
              <a:rPr lang="ko"/>
              <a:t> 까지 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B 가 pull 을 먼저 하지 않은채 자기만의 업데이트를 수행하여 커밋하고 push 하려 하면 어떻게 될까???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/>
        </p:nvSpPr>
        <p:spPr>
          <a:xfrm>
            <a:off x="-21375" y="-91775"/>
            <a:ext cx="1874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9" name="Google Shape;409;p42"/>
          <p:cNvCxnSpPr/>
          <p:nvPr/>
        </p:nvCxnSpPr>
        <p:spPr>
          <a:xfrm>
            <a:off x="4819588" y="48840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10" name="Google Shape;410;p42"/>
          <p:cNvSpPr txBox="1"/>
          <p:nvPr/>
        </p:nvSpPr>
        <p:spPr>
          <a:xfrm>
            <a:off x="6122325" y="4358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6003850" y="-4177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54825" y="2194225"/>
            <a:ext cx="2286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3" name="Google Shape;413;p42"/>
          <p:cNvCxnSpPr/>
          <p:nvPr/>
        </p:nvCxnSpPr>
        <p:spPr>
          <a:xfrm>
            <a:off x="291875" y="2342800"/>
            <a:ext cx="4071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14" name="Google Shape;414;p42"/>
          <p:cNvSpPr/>
          <p:nvPr/>
        </p:nvSpPr>
        <p:spPr>
          <a:xfrm>
            <a:off x="229150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415" name="Google Shape;415;p42"/>
          <p:cNvSpPr/>
          <p:nvPr/>
        </p:nvSpPr>
        <p:spPr>
          <a:xfrm>
            <a:off x="927443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416" name="Google Shape;416;p42"/>
          <p:cNvCxnSpPr>
            <a:stCxn id="414" idx="6"/>
            <a:endCxn id="415" idx="2"/>
          </p:cNvCxnSpPr>
          <p:nvPr/>
        </p:nvCxnSpPr>
        <p:spPr>
          <a:xfrm>
            <a:off x="726550" y="3452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42"/>
          <p:cNvSpPr/>
          <p:nvPr/>
        </p:nvSpPr>
        <p:spPr>
          <a:xfrm>
            <a:off x="1625737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418" name="Google Shape;418;p42"/>
          <p:cNvCxnSpPr>
            <a:stCxn id="415" idx="6"/>
            <a:endCxn id="417" idx="2"/>
          </p:cNvCxnSpPr>
          <p:nvPr/>
        </p:nvCxnSpPr>
        <p:spPr>
          <a:xfrm>
            <a:off x="1424843" y="3452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2"/>
          <p:cNvSpPr/>
          <p:nvPr/>
        </p:nvSpPr>
        <p:spPr>
          <a:xfrm>
            <a:off x="2341790" y="32075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420" name="Google Shape;420;p42"/>
          <p:cNvCxnSpPr>
            <a:stCxn id="417" idx="6"/>
            <a:endCxn id="419" idx="2"/>
          </p:cNvCxnSpPr>
          <p:nvPr/>
        </p:nvCxnSpPr>
        <p:spPr>
          <a:xfrm>
            <a:off x="2123137" y="34526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2"/>
          <p:cNvSpPr/>
          <p:nvPr/>
        </p:nvSpPr>
        <p:spPr>
          <a:xfrm>
            <a:off x="3115355" y="303712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422" name="Google Shape;422;p42"/>
          <p:cNvCxnSpPr>
            <a:stCxn id="419" idx="6"/>
            <a:endCxn id="421" idx="2"/>
          </p:cNvCxnSpPr>
          <p:nvPr/>
        </p:nvCxnSpPr>
        <p:spPr>
          <a:xfrm flipH="1" rot="10800000">
            <a:off x="2839190" y="3282203"/>
            <a:ext cx="276300" cy="1704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2"/>
          <p:cNvSpPr/>
          <p:nvPr/>
        </p:nvSpPr>
        <p:spPr>
          <a:xfrm>
            <a:off x="3081531" y="36423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424" name="Google Shape;424;p42"/>
          <p:cNvCxnSpPr>
            <a:stCxn id="419" idx="6"/>
            <a:endCxn id="423" idx="2"/>
          </p:cNvCxnSpPr>
          <p:nvPr/>
        </p:nvCxnSpPr>
        <p:spPr>
          <a:xfrm>
            <a:off x="2839190" y="34526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2"/>
          <p:cNvSpPr/>
          <p:nvPr/>
        </p:nvSpPr>
        <p:spPr>
          <a:xfrm>
            <a:off x="3951451" y="3283701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426" name="Google Shape;426;p42"/>
          <p:cNvCxnSpPr>
            <a:stCxn id="421" idx="6"/>
            <a:endCxn id="425" idx="2"/>
          </p:cNvCxnSpPr>
          <p:nvPr/>
        </p:nvCxnSpPr>
        <p:spPr>
          <a:xfrm>
            <a:off x="3612755" y="3282223"/>
            <a:ext cx="338700" cy="23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2"/>
          <p:cNvCxnSpPr>
            <a:stCxn id="423" idx="6"/>
            <a:endCxn id="425" idx="2"/>
          </p:cNvCxnSpPr>
          <p:nvPr/>
        </p:nvCxnSpPr>
        <p:spPr>
          <a:xfrm flipH="1" rot="10800000">
            <a:off x="3578931" y="3513608"/>
            <a:ext cx="372600" cy="373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2"/>
          <p:cNvSpPr/>
          <p:nvPr/>
        </p:nvSpPr>
        <p:spPr>
          <a:xfrm>
            <a:off x="4877350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429" name="Google Shape;429;p42"/>
          <p:cNvSpPr/>
          <p:nvPr/>
        </p:nvSpPr>
        <p:spPr>
          <a:xfrm>
            <a:off x="5575643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430" name="Google Shape;430;p42"/>
          <p:cNvCxnSpPr>
            <a:stCxn id="428" idx="6"/>
            <a:endCxn id="429" idx="2"/>
          </p:cNvCxnSpPr>
          <p:nvPr/>
        </p:nvCxnSpPr>
        <p:spPr>
          <a:xfrm>
            <a:off x="5374750" y="1547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2"/>
          <p:cNvSpPr/>
          <p:nvPr/>
        </p:nvSpPr>
        <p:spPr>
          <a:xfrm>
            <a:off x="6273937" y="1302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432" name="Google Shape;432;p42"/>
          <p:cNvCxnSpPr>
            <a:stCxn id="429" idx="6"/>
            <a:endCxn id="431" idx="2"/>
          </p:cNvCxnSpPr>
          <p:nvPr/>
        </p:nvCxnSpPr>
        <p:spPr>
          <a:xfrm>
            <a:off x="6073043" y="15476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2"/>
          <p:cNvSpPr/>
          <p:nvPr/>
        </p:nvSpPr>
        <p:spPr>
          <a:xfrm>
            <a:off x="6989990" y="13025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434" name="Google Shape;434;p42"/>
          <p:cNvCxnSpPr>
            <a:stCxn id="431" idx="6"/>
            <a:endCxn id="433" idx="2"/>
          </p:cNvCxnSpPr>
          <p:nvPr/>
        </p:nvCxnSpPr>
        <p:spPr>
          <a:xfrm>
            <a:off x="6771337" y="15476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2"/>
          <p:cNvSpPr/>
          <p:nvPr/>
        </p:nvSpPr>
        <p:spPr>
          <a:xfrm>
            <a:off x="7763555" y="113212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436" name="Google Shape;436;p42"/>
          <p:cNvCxnSpPr>
            <a:stCxn id="433" idx="6"/>
            <a:endCxn id="435" idx="2"/>
          </p:cNvCxnSpPr>
          <p:nvPr/>
        </p:nvCxnSpPr>
        <p:spPr>
          <a:xfrm flipH="1" rot="10800000">
            <a:off x="7487390" y="1377203"/>
            <a:ext cx="276300" cy="1704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2"/>
          <p:cNvSpPr/>
          <p:nvPr/>
        </p:nvSpPr>
        <p:spPr>
          <a:xfrm>
            <a:off x="7729731" y="17373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438" name="Google Shape;438;p42"/>
          <p:cNvCxnSpPr>
            <a:stCxn id="433" idx="6"/>
            <a:endCxn id="437" idx="2"/>
          </p:cNvCxnSpPr>
          <p:nvPr/>
        </p:nvCxnSpPr>
        <p:spPr>
          <a:xfrm>
            <a:off x="7487390" y="15476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2"/>
          <p:cNvSpPr/>
          <p:nvPr/>
        </p:nvSpPr>
        <p:spPr>
          <a:xfrm>
            <a:off x="8599651" y="1378701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440" name="Google Shape;440;p42"/>
          <p:cNvCxnSpPr>
            <a:stCxn id="435" idx="6"/>
            <a:endCxn id="439" idx="2"/>
          </p:cNvCxnSpPr>
          <p:nvPr/>
        </p:nvCxnSpPr>
        <p:spPr>
          <a:xfrm>
            <a:off x="8260955" y="1377223"/>
            <a:ext cx="338700" cy="23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2"/>
          <p:cNvCxnSpPr>
            <a:stCxn id="437" idx="6"/>
            <a:endCxn id="439" idx="2"/>
          </p:cNvCxnSpPr>
          <p:nvPr/>
        </p:nvCxnSpPr>
        <p:spPr>
          <a:xfrm flipH="1" rot="10800000">
            <a:off x="8227131" y="1608608"/>
            <a:ext cx="372600" cy="373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42"/>
          <p:cNvSpPr/>
          <p:nvPr/>
        </p:nvSpPr>
        <p:spPr>
          <a:xfrm>
            <a:off x="229150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443" name="Google Shape;443;p42"/>
          <p:cNvSpPr/>
          <p:nvPr/>
        </p:nvSpPr>
        <p:spPr>
          <a:xfrm>
            <a:off x="927443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444" name="Google Shape;444;p42"/>
          <p:cNvCxnSpPr>
            <a:stCxn id="442" idx="6"/>
            <a:endCxn id="443" idx="2"/>
          </p:cNvCxnSpPr>
          <p:nvPr/>
        </p:nvCxnSpPr>
        <p:spPr>
          <a:xfrm>
            <a:off x="726550" y="10142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42"/>
          <p:cNvSpPr/>
          <p:nvPr/>
        </p:nvSpPr>
        <p:spPr>
          <a:xfrm>
            <a:off x="1625737" y="7691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446" name="Google Shape;446;p42"/>
          <p:cNvCxnSpPr>
            <a:stCxn id="443" idx="6"/>
            <a:endCxn id="445" idx="2"/>
          </p:cNvCxnSpPr>
          <p:nvPr/>
        </p:nvCxnSpPr>
        <p:spPr>
          <a:xfrm>
            <a:off x="1424843" y="1014203"/>
            <a:ext cx="2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2"/>
          <p:cNvSpPr/>
          <p:nvPr/>
        </p:nvSpPr>
        <p:spPr>
          <a:xfrm>
            <a:off x="2341790" y="7691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448" name="Google Shape;448;p42"/>
          <p:cNvCxnSpPr>
            <a:stCxn id="445" idx="6"/>
            <a:endCxn id="447" idx="2"/>
          </p:cNvCxnSpPr>
          <p:nvPr/>
        </p:nvCxnSpPr>
        <p:spPr>
          <a:xfrm>
            <a:off x="2123137" y="1014203"/>
            <a:ext cx="21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42"/>
          <p:cNvSpPr/>
          <p:nvPr/>
        </p:nvSpPr>
        <p:spPr>
          <a:xfrm>
            <a:off x="3081531" y="12039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450" name="Google Shape;450;p42"/>
          <p:cNvCxnSpPr>
            <a:stCxn id="447" idx="6"/>
            <a:endCxn id="449" idx="2"/>
          </p:cNvCxnSpPr>
          <p:nvPr/>
        </p:nvCxnSpPr>
        <p:spPr>
          <a:xfrm>
            <a:off x="2839190" y="1014203"/>
            <a:ext cx="242400" cy="434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2"/>
          <p:cNvSpPr/>
          <p:nvPr/>
        </p:nvSpPr>
        <p:spPr>
          <a:xfrm>
            <a:off x="3767331" y="12039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r>
              <a:rPr lang="ko" sz="1000"/>
              <a:t>th</a:t>
            </a:r>
            <a:endParaRPr sz="1000"/>
          </a:p>
        </p:txBody>
      </p:sp>
      <p:cxnSp>
        <p:nvCxnSpPr>
          <p:cNvPr id="452" name="Google Shape;452;p42"/>
          <p:cNvCxnSpPr>
            <a:stCxn id="449" idx="6"/>
            <a:endCxn id="451" idx="2"/>
          </p:cNvCxnSpPr>
          <p:nvPr/>
        </p:nvCxnSpPr>
        <p:spPr>
          <a:xfrm>
            <a:off x="3578931" y="1449008"/>
            <a:ext cx="188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2"/>
          <p:cNvSpPr/>
          <p:nvPr/>
        </p:nvSpPr>
        <p:spPr>
          <a:xfrm>
            <a:off x="3522375" y="198675"/>
            <a:ext cx="1084500" cy="828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새로운 커밋..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원격저장소와 공통분모가 상실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pull 을 통해 merged commit 시도.. 그러나..</a:t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8625"/>
            <a:ext cx="2674125" cy="2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525" y="1152425"/>
            <a:ext cx="4105026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3"/>
          <p:cNvSpPr/>
          <p:nvPr/>
        </p:nvSpPr>
        <p:spPr>
          <a:xfrm>
            <a:off x="6471350" y="2579375"/>
            <a:ext cx="1907700" cy="660300"/>
          </a:xfrm>
          <a:prstGeom prst="wedgeRoundRectCallout">
            <a:avLst>
              <a:gd fmla="val -127605" name="adj1"/>
              <a:gd fmla="val 4245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응? conflit??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3558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4"/>
          <p:cNvSpPr/>
          <p:nvPr/>
        </p:nvSpPr>
        <p:spPr>
          <a:xfrm>
            <a:off x="1974075" y="2023700"/>
            <a:ext cx="3692700" cy="1299900"/>
          </a:xfrm>
          <a:prstGeom prst="wedgeRoundRectCallout">
            <a:avLst>
              <a:gd fmla="val -38265" name="adj1"/>
              <a:gd fmla="val -6481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가 발생하면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merged commit 은 수행하지 않고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발생한 파일이 unstaged 된 상태로 남아있다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위치 확인</a:t>
            </a:r>
            <a:endParaRPr/>
          </a:p>
        </p:txBody>
      </p:sp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695225"/>
            <a:ext cx="7287652" cy="40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/>
          <p:nvPr/>
        </p:nvSpPr>
        <p:spPr>
          <a:xfrm>
            <a:off x="131875" y="2129000"/>
            <a:ext cx="687900" cy="2307900"/>
          </a:xfrm>
          <a:prstGeom prst="wedgeRectCallout">
            <a:avLst>
              <a:gd fmla="val 104209" name="adj1"/>
              <a:gd fmla="val 3653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더블클릭하여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위치 확인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index.jsp   : conflict 위치 확인</a:t>
            </a:r>
            <a:endParaRPr/>
          </a:p>
        </p:txBody>
      </p:sp>
      <p:pic>
        <p:nvPicPr>
          <p:cNvPr id="480" name="Google Shape;4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25"/>
            <a:ext cx="8839199" cy="394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6"/>
          <p:cNvSpPr/>
          <p:nvPr/>
        </p:nvSpPr>
        <p:spPr>
          <a:xfrm>
            <a:off x="3856475" y="1262325"/>
            <a:ext cx="1842900" cy="1083300"/>
          </a:xfrm>
          <a:prstGeom prst="wedgeRoundRectCallout">
            <a:avLst>
              <a:gd fmla="val -74489" name="adj1"/>
              <a:gd fmla="val 6130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하던중에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발생하면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표시해준다.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conflict 처리 하기</a:t>
            </a:r>
            <a:endParaRPr/>
          </a:p>
        </p:txBody>
      </p:sp>
      <p:sp>
        <p:nvSpPr>
          <p:cNvPr id="487" name="Google Shape;487;p47"/>
          <p:cNvSpPr txBox="1"/>
          <p:nvPr>
            <p:ph idx="1" type="body"/>
          </p:nvPr>
        </p:nvSpPr>
        <p:spPr>
          <a:xfrm>
            <a:off x="311700" y="961525"/>
            <a:ext cx="85206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어려워 하지 말자…  보고 수정하고, 다시 커밋 해주면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400"/>
              <a:t>수정 → 저장 → add → 커밋 &amp; push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highlight>
                  <a:srgbClr val="FFFF00"/>
                </a:highlight>
              </a:rPr>
              <a:t>수정 단계에선  당사자간 합의에 의해 이루어져야 할 것이다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>
            <p:ph type="title"/>
          </p:nvPr>
        </p:nvSpPr>
        <p:spPr>
          <a:xfrm>
            <a:off x="311700" y="445025"/>
            <a:ext cx="313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+ 저장</a:t>
            </a:r>
            <a:endParaRPr/>
          </a:p>
        </p:txBody>
      </p:sp>
      <p:pic>
        <p:nvPicPr>
          <p:cNvPr id="493" name="Google Shape;4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36861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8"/>
          <p:cNvSpPr/>
          <p:nvPr/>
        </p:nvSpPr>
        <p:spPr>
          <a:xfrm>
            <a:off x="4572000" y="976475"/>
            <a:ext cx="4173600" cy="1907700"/>
          </a:xfrm>
          <a:prstGeom prst="wedgeRoundRectCallout">
            <a:avLst>
              <a:gd fmla="val -63368" name="adj1"/>
              <a:gd fmla="val 1800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합의!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“about” 을 두번째에 두고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“관리자” 를 세번째에 둡시다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</a:t>
            </a:r>
            <a:endParaRPr/>
          </a:p>
        </p:txBody>
      </p:sp>
      <p:pic>
        <p:nvPicPr>
          <p:cNvPr id="500" name="Google Shape;5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025"/>
            <a:ext cx="8839202" cy="314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9"/>
          <p:cNvSpPr/>
          <p:nvPr/>
        </p:nvSpPr>
        <p:spPr>
          <a:xfrm>
            <a:off x="5245350" y="178250"/>
            <a:ext cx="1604100" cy="916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어디서 conflict 발생되었는지 메세지도 만들어짐</a:t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3340350" y="356475"/>
            <a:ext cx="1604100" cy="58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하게 되면</a:t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5321550" y="3937875"/>
            <a:ext cx="1604100" cy="585900"/>
          </a:xfrm>
          <a:prstGeom prst="wedgeRoundRectCallout">
            <a:avLst>
              <a:gd fmla="val 42044" name="adj1"/>
              <a:gd fmla="val -767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하고 곧바로 push 까지 가자.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까지 성공</a:t>
            </a:r>
            <a:endParaRPr/>
          </a:p>
        </p:txBody>
      </p:sp>
      <p:pic>
        <p:nvPicPr>
          <p:cNvPr id="509" name="Google Shape;5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5983282" cy="39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0"/>
          <p:cNvSpPr/>
          <p:nvPr/>
        </p:nvSpPr>
        <p:spPr>
          <a:xfrm>
            <a:off x="6601950" y="1584850"/>
            <a:ext cx="1711200" cy="1030800"/>
          </a:xfrm>
          <a:prstGeom prst="wedgeRoundRectCallout">
            <a:avLst>
              <a:gd fmla="val -61363" name="adj1"/>
              <a:gd fmla="val 1791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2개 커밋 추가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>
            <p:ph type="title"/>
          </p:nvPr>
        </p:nvSpPr>
        <p:spPr>
          <a:xfrm>
            <a:off x="82525" y="114000"/>
            <a:ext cx="270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516" name="Google Shape;5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3" y="821398"/>
            <a:ext cx="5008425" cy="2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:  ‘변경’ 하고 commit &amp; push진행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72375" y="1266325"/>
            <a:ext cx="20730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index.jsp 에서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862138"/>
            <a:ext cx="46767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522" name="Google Shape;5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25"/>
            <a:ext cx="9209124" cy="23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528" name="Google Shape;5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2270844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/>
          <p:nvPr/>
        </p:nvSpPr>
        <p:spPr>
          <a:xfrm>
            <a:off x="-21375" y="-91775"/>
            <a:ext cx="1874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4" name="Google Shape;534;p54"/>
          <p:cNvCxnSpPr/>
          <p:nvPr/>
        </p:nvCxnSpPr>
        <p:spPr>
          <a:xfrm flipH="1">
            <a:off x="3928225" y="330575"/>
            <a:ext cx="4890600" cy="19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5" name="Google Shape;535;p54"/>
          <p:cNvSpPr txBox="1"/>
          <p:nvPr/>
        </p:nvSpPr>
        <p:spPr>
          <a:xfrm>
            <a:off x="6122325" y="4358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6885325" y="1242100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54825" y="2194225"/>
            <a:ext cx="2286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B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8" name="Google Shape;538;p54"/>
          <p:cNvCxnSpPr/>
          <p:nvPr/>
        </p:nvCxnSpPr>
        <p:spPr>
          <a:xfrm>
            <a:off x="291875" y="2342800"/>
            <a:ext cx="36750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9" name="Google Shape;539;p54"/>
          <p:cNvSpPr/>
          <p:nvPr/>
        </p:nvSpPr>
        <p:spPr>
          <a:xfrm>
            <a:off x="229150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540" name="Google Shape;540;p54"/>
          <p:cNvSpPr/>
          <p:nvPr/>
        </p:nvSpPr>
        <p:spPr>
          <a:xfrm>
            <a:off x="927443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541" name="Google Shape;541;p54"/>
          <p:cNvCxnSpPr>
            <a:stCxn id="539" idx="6"/>
            <a:endCxn id="540" idx="2"/>
          </p:cNvCxnSpPr>
          <p:nvPr/>
        </p:nvCxnSpPr>
        <p:spPr>
          <a:xfrm>
            <a:off x="726550" y="34526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54"/>
          <p:cNvSpPr/>
          <p:nvPr/>
        </p:nvSpPr>
        <p:spPr>
          <a:xfrm>
            <a:off x="1625737" y="32075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543" name="Google Shape;543;p54"/>
          <p:cNvCxnSpPr>
            <a:stCxn id="540" idx="6"/>
            <a:endCxn id="542" idx="2"/>
          </p:cNvCxnSpPr>
          <p:nvPr/>
        </p:nvCxnSpPr>
        <p:spPr>
          <a:xfrm>
            <a:off x="1424843" y="34526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54"/>
          <p:cNvSpPr/>
          <p:nvPr/>
        </p:nvSpPr>
        <p:spPr>
          <a:xfrm>
            <a:off x="2341790" y="32075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545" name="Google Shape;545;p54"/>
          <p:cNvCxnSpPr>
            <a:stCxn id="542" idx="6"/>
            <a:endCxn id="544" idx="2"/>
          </p:cNvCxnSpPr>
          <p:nvPr/>
        </p:nvCxnSpPr>
        <p:spPr>
          <a:xfrm>
            <a:off x="2123137" y="3452603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54"/>
          <p:cNvSpPr/>
          <p:nvPr/>
        </p:nvSpPr>
        <p:spPr>
          <a:xfrm>
            <a:off x="3209416" y="3208969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547" name="Google Shape;547;p54"/>
          <p:cNvCxnSpPr>
            <a:stCxn id="544" idx="6"/>
            <a:endCxn id="546" idx="2"/>
          </p:cNvCxnSpPr>
          <p:nvPr/>
        </p:nvCxnSpPr>
        <p:spPr>
          <a:xfrm>
            <a:off x="2839190" y="3452603"/>
            <a:ext cx="370200" cy="1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54"/>
          <p:cNvSpPr/>
          <p:nvPr/>
        </p:nvSpPr>
        <p:spPr>
          <a:xfrm>
            <a:off x="3024777" y="3726646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549" name="Google Shape;549;p54"/>
          <p:cNvCxnSpPr>
            <a:stCxn id="544" idx="6"/>
            <a:endCxn id="548" idx="2"/>
          </p:cNvCxnSpPr>
          <p:nvPr/>
        </p:nvCxnSpPr>
        <p:spPr>
          <a:xfrm>
            <a:off x="2839190" y="3452603"/>
            <a:ext cx="185700" cy="5190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54"/>
          <p:cNvSpPr/>
          <p:nvPr/>
        </p:nvSpPr>
        <p:spPr>
          <a:xfrm>
            <a:off x="3951451" y="3225362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551" name="Google Shape;551;p54"/>
          <p:cNvCxnSpPr>
            <a:stCxn id="546" idx="6"/>
            <a:endCxn id="550" idx="2"/>
          </p:cNvCxnSpPr>
          <p:nvPr/>
        </p:nvCxnSpPr>
        <p:spPr>
          <a:xfrm>
            <a:off x="3706816" y="3454069"/>
            <a:ext cx="244500" cy="12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4"/>
          <p:cNvCxnSpPr>
            <a:stCxn id="548" idx="6"/>
            <a:endCxn id="550" idx="2"/>
          </p:cNvCxnSpPr>
          <p:nvPr/>
        </p:nvCxnSpPr>
        <p:spPr>
          <a:xfrm flipH="1" rot="10800000">
            <a:off x="3522177" y="3455146"/>
            <a:ext cx="429300" cy="516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4"/>
          <p:cNvSpPr/>
          <p:nvPr/>
        </p:nvSpPr>
        <p:spPr>
          <a:xfrm>
            <a:off x="3767331" y="14325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8th</a:t>
            </a:r>
            <a:endParaRPr sz="1000"/>
          </a:p>
        </p:txBody>
      </p:sp>
      <p:cxnSp>
        <p:nvCxnSpPr>
          <p:cNvPr id="554" name="Google Shape;554;p54"/>
          <p:cNvCxnSpPr>
            <a:stCxn id="555" idx="6"/>
            <a:endCxn id="553" idx="2"/>
          </p:cNvCxnSpPr>
          <p:nvPr/>
        </p:nvCxnSpPr>
        <p:spPr>
          <a:xfrm>
            <a:off x="3274131" y="1677608"/>
            <a:ext cx="49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54"/>
          <p:cNvSpPr/>
          <p:nvPr/>
        </p:nvSpPr>
        <p:spPr>
          <a:xfrm>
            <a:off x="152950" y="8453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557" name="Google Shape;557;p54"/>
          <p:cNvSpPr/>
          <p:nvPr/>
        </p:nvSpPr>
        <p:spPr>
          <a:xfrm>
            <a:off x="851243" y="8453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558" name="Google Shape;558;p54"/>
          <p:cNvCxnSpPr>
            <a:stCxn id="556" idx="6"/>
            <a:endCxn id="557" idx="2"/>
          </p:cNvCxnSpPr>
          <p:nvPr/>
        </p:nvCxnSpPr>
        <p:spPr>
          <a:xfrm>
            <a:off x="650350" y="10904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54"/>
          <p:cNvSpPr/>
          <p:nvPr/>
        </p:nvSpPr>
        <p:spPr>
          <a:xfrm>
            <a:off x="1549537" y="8453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560" name="Google Shape;560;p54"/>
          <p:cNvCxnSpPr>
            <a:stCxn id="557" idx="6"/>
            <a:endCxn id="559" idx="2"/>
          </p:cNvCxnSpPr>
          <p:nvPr/>
        </p:nvCxnSpPr>
        <p:spPr>
          <a:xfrm>
            <a:off x="1348643" y="10904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4"/>
          <p:cNvSpPr/>
          <p:nvPr/>
        </p:nvSpPr>
        <p:spPr>
          <a:xfrm>
            <a:off x="2265590" y="8453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562" name="Google Shape;562;p54"/>
          <p:cNvCxnSpPr>
            <a:stCxn id="559" idx="6"/>
            <a:endCxn id="561" idx="2"/>
          </p:cNvCxnSpPr>
          <p:nvPr/>
        </p:nvCxnSpPr>
        <p:spPr>
          <a:xfrm>
            <a:off x="2046937" y="1090403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54"/>
          <p:cNvSpPr/>
          <p:nvPr/>
        </p:nvSpPr>
        <p:spPr>
          <a:xfrm>
            <a:off x="2886755" y="845184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564" name="Google Shape;564;p54"/>
          <p:cNvCxnSpPr>
            <a:stCxn id="561" idx="6"/>
            <a:endCxn id="563" idx="2"/>
          </p:cNvCxnSpPr>
          <p:nvPr/>
        </p:nvCxnSpPr>
        <p:spPr>
          <a:xfrm>
            <a:off x="2762990" y="1090403"/>
            <a:ext cx="123900" cy="600"/>
          </a:xfrm>
          <a:prstGeom prst="bentConnector3">
            <a:avLst>
              <a:gd fmla="val 499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54"/>
          <p:cNvSpPr/>
          <p:nvPr/>
        </p:nvSpPr>
        <p:spPr>
          <a:xfrm>
            <a:off x="2776731" y="14325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565" name="Google Shape;565;p54"/>
          <p:cNvCxnSpPr>
            <a:stCxn id="561" idx="6"/>
            <a:endCxn id="555" idx="2"/>
          </p:cNvCxnSpPr>
          <p:nvPr/>
        </p:nvCxnSpPr>
        <p:spPr>
          <a:xfrm>
            <a:off x="2762990" y="1090403"/>
            <a:ext cx="13800" cy="587100"/>
          </a:xfrm>
          <a:prstGeom prst="bentConnector3">
            <a:avLst>
              <a:gd fmla="val 497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54"/>
          <p:cNvSpPr/>
          <p:nvPr/>
        </p:nvSpPr>
        <p:spPr>
          <a:xfrm>
            <a:off x="3646651" y="853439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567" name="Google Shape;567;p54"/>
          <p:cNvCxnSpPr>
            <a:stCxn id="563" idx="6"/>
            <a:endCxn id="566" idx="2"/>
          </p:cNvCxnSpPr>
          <p:nvPr/>
        </p:nvCxnSpPr>
        <p:spPr>
          <a:xfrm flipH="1" rot="10800000">
            <a:off x="3384155" y="1083384"/>
            <a:ext cx="262500" cy="6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54"/>
          <p:cNvCxnSpPr>
            <a:stCxn id="555" idx="6"/>
            <a:endCxn id="566" idx="2"/>
          </p:cNvCxnSpPr>
          <p:nvPr/>
        </p:nvCxnSpPr>
        <p:spPr>
          <a:xfrm flipH="1" rot="10800000">
            <a:off x="3274131" y="1083308"/>
            <a:ext cx="372600" cy="594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54"/>
          <p:cNvSpPr/>
          <p:nvPr/>
        </p:nvSpPr>
        <p:spPr>
          <a:xfrm>
            <a:off x="4408651" y="853439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570" name="Google Shape;570;p54"/>
          <p:cNvCxnSpPr>
            <a:stCxn id="566" idx="6"/>
            <a:endCxn id="569" idx="2"/>
          </p:cNvCxnSpPr>
          <p:nvPr/>
        </p:nvCxnSpPr>
        <p:spPr>
          <a:xfrm>
            <a:off x="4112851" y="1083239"/>
            <a:ext cx="2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54"/>
          <p:cNvCxnSpPr>
            <a:stCxn id="553" idx="6"/>
            <a:endCxn id="569" idx="2"/>
          </p:cNvCxnSpPr>
          <p:nvPr/>
        </p:nvCxnSpPr>
        <p:spPr>
          <a:xfrm flipH="1" rot="10800000">
            <a:off x="4264731" y="1083308"/>
            <a:ext cx="144000" cy="5943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54"/>
          <p:cNvSpPr/>
          <p:nvPr/>
        </p:nvSpPr>
        <p:spPr>
          <a:xfrm>
            <a:off x="8023031" y="26221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8th</a:t>
            </a:r>
            <a:endParaRPr sz="1000"/>
          </a:p>
        </p:txBody>
      </p:sp>
      <p:cxnSp>
        <p:nvCxnSpPr>
          <p:cNvPr id="573" name="Google Shape;573;p54"/>
          <p:cNvCxnSpPr>
            <a:stCxn id="574" idx="6"/>
            <a:endCxn id="572" idx="2"/>
          </p:cNvCxnSpPr>
          <p:nvPr/>
        </p:nvCxnSpPr>
        <p:spPr>
          <a:xfrm>
            <a:off x="7529831" y="2867208"/>
            <a:ext cx="49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54"/>
          <p:cNvSpPr/>
          <p:nvPr/>
        </p:nvSpPr>
        <p:spPr>
          <a:xfrm>
            <a:off x="4408650" y="20349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첫번째</a:t>
            </a:r>
            <a:endParaRPr sz="1000"/>
          </a:p>
        </p:txBody>
      </p:sp>
      <p:sp>
        <p:nvSpPr>
          <p:cNvPr id="576" name="Google Shape;576;p54"/>
          <p:cNvSpPr/>
          <p:nvPr/>
        </p:nvSpPr>
        <p:spPr>
          <a:xfrm>
            <a:off x="5106943" y="20349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두번째</a:t>
            </a:r>
            <a:endParaRPr sz="1000"/>
          </a:p>
        </p:txBody>
      </p:sp>
      <p:cxnSp>
        <p:nvCxnSpPr>
          <p:cNvPr id="577" name="Google Shape;577;p54"/>
          <p:cNvCxnSpPr>
            <a:stCxn id="575" idx="6"/>
            <a:endCxn id="576" idx="2"/>
          </p:cNvCxnSpPr>
          <p:nvPr/>
        </p:nvCxnSpPr>
        <p:spPr>
          <a:xfrm>
            <a:off x="4906050" y="22800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54"/>
          <p:cNvSpPr/>
          <p:nvPr/>
        </p:nvSpPr>
        <p:spPr>
          <a:xfrm>
            <a:off x="5805237" y="2034903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세번째</a:t>
            </a:r>
            <a:endParaRPr sz="1000"/>
          </a:p>
        </p:txBody>
      </p:sp>
      <p:cxnSp>
        <p:nvCxnSpPr>
          <p:cNvPr id="579" name="Google Shape;579;p54"/>
          <p:cNvCxnSpPr>
            <a:stCxn id="576" idx="6"/>
            <a:endCxn id="578" idx="2"/>
          </p:cNvCxnSpPr>
          <p:nvPr/>
        </p:nvCxnSpPr>
        <p:spPr>
          <a:xfrm>
            <a:off x="5604343" y="2280003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54"/>
          <p:cNvSpPr/>
          <p:nvPr/>
        </p:nvSpPr>
        <p:spPr>
          <a:xfrm>
            <a:off x="6521290" y="2034903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문어4</a:t>
            </a:r>
            <a:endParaRPr sz="1000"/>
          </a:p>
        </p:txBody>
      </p:sp>
      <p:cxnSp>
        <p:nvCxnSpPr>
          <p:cNvPr id="581" name="Google Shape;581;p54"/>
          <p:cNvCxnSpPr>
            <a:stCxn id="578" idx="6"/>
            <a:endCxn id="580" idx="2"/>
          </p:cNvCxnSpPr>
          <p:nvPr/>
        </p:nvCxnSpPr>
        <p:spPr>
          <a:xfrm>
            <a:off x="6302637" y="2280003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54"/>
          <p:cNvSpPr/>
          <p:nvPr/>
        </p:nvSpPr>
        <p:spPr>
          <a:xfrm>
            <a:off x="7142455" y="2034784"/>
            <a:ext cx="497400" cy="490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6th</a:t>
            </a:r>
            <a:endParaRPr sz="1000"/>
          </a:p>
        </p:txBody>
      </p:sp>
      <p:cxnSp>
        <p:nvCxnSpPr>
          <p:cNvPr id="583" name="Google Shape;583;p54"/>
          <p:cNvCxnSpPr>
            <a:stCxn id="580" idx="6"/>
            <a:endCxn id="582" idx="2"/>
          </p:cNvCxnSpPr>
          <p:nvPr/>
        </p:nvCxnSpPr>
        <p:spPr>
          <a:xfrm>
            <a:off x="7018690" y="2280003"/>
            <a:ext cx="123900" cy="600"/>
          </a:xfrm>
          <a:prstGeom prst="bentConnector3">
            <a:avLst>
              <a:gd fmla="val 499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54"/>
          <p:cNvSpPr/>
          <p:nvPr/>
        </p:nvSpPr>
        <p:spPr>
          <a:xfrm>
            <a:off x="7032431" y="2622108"/>
            <a:ext cx="497400" cy="49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5th</a:t>
            </a:r>
            <a:endParaRPr sz="1000"/>
          </a:p>
        </p:txBody>
      </p:sp>
      <p:cxnSp>
        <p:nvCxnSpPr>
          <p:cNvPr id="584" name="Google Shape;584;p54"/>
          <p:cNvCxnSpPr>
            <a:stCxn id="580" idx="6"/>
            <a:endCxn id="574" idx="2"/>
          </p:cNvCxnSpPr>
          <p:nvPr/>
        </p:nvCxnSpPr>
        <p:spPr>
          <a:xfrm>
            <a:off x="7018690" y="2280003"/>
            <a:ext cx="13800" cy="587100"/>
          </a:xfrm>
          <a:prstGeom prst="bentConnector3">
            <a:avLst>
              <a:gd fmla="val 497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54"/>
          <p:cNvSpPr/>
          <p:nvPr/>
        </p:nvSpPr>
        <p:spPr>
          <a:xfrm>
            <a:off x="7902351" y="2043039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586" name="Google Shape;586;p54"/>
          <p:cNvCxnSpPr>
            <a:stCxn id="582" idx="6"/>
            <a:endCxn id="585" idx="2"/>
          </p:cNvCxnSpPr>
          <p:nvPr/>
        </p:nvCxnSpPr>
        <p:spPr>
          <a:xfrm flipH="1" rot="10800000">
            <a:off x="7639855" y="2272984"/>
            <a:ext cx="262500" cy="6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4"/>
          <p:cNvCxnSpPr>
            <a:stCxn id="574" idx="6"/>
            <a:endCxn id="585" idx="2"/>
          </p:cNvCxnSpPr>
          <p:nvPr/>
        </p:nvCxnSpPr>
        <p:spPr>
          <a:xfrm flipH="1" rot="10800000">
            <a:off x="7529831" y="2272908"/>
            <a:ext cx="372600" cy="594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4"/>
          <p:cNvSpPr/>
          <p:nvPr/>
        </p:nvSpPr>
        <p:spPr>
          <a:xfrm>
            <a:off x="8664351" y="2043039"/>
            <a:ext cx="466200" cy="459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merged</a:t>
            </a:r>
            <a:endParaRPr sz="1000"/>
          </a:p>
        </p:txBody>
      </p:sp>
      <p:cxnSp>
        <p:nvCxnSpPr>
          <p:cNvPr id="589" name="Google Shape;589;p54"/>
          <p:cNvCxnSpPr>
            <a:stCxn id="585" idx="6"/>
            <a:endCxn id="588" idx="2"/>
          </p:cNvCxnSpPr>
          <p:nvPr/>
        </p:nvCxnSpPr>
        <p:spPr>
          <a:xfrm>
            <a:off x="8368551" y="2272839"/>
            <a:ext cx="2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54"/>
          <p:cNvCxnSpPr>
            <a:stCxn id="572" idx="6"/>
            <a:endCxn id="588" idx="2"/>
          </p:cNvCxnSpPr>
          <p:nvPr/>
        </p:nvCxnSpPr>
        <p:spPr>
          <a:xfrm flipH="1" rot="10800000">
            <a:off x="8520431" y="2272908"/>
            <a:ext cx="144000" cy="5943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54"/>
          <p:cNvCxnSpPr/>
          <p:nvPr/>
        </p:nvCxnSpPr>
        <p:spPr>
          <a:xfrm rot="10800000">
            <a:off x="3928275" y="2437475"/>
            <a:ext cx="4388100" cy="24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: pull 하고 마무리</a:t>
            </a:r>
            <a:endParaRPr/>
          </a:p>
        </p:txBody>
      </p:sp>
      <p:sp>
        <p:nvSpPr>
          <p:cNvPr id="597" name="Google Shape;597;p55"/>
          <p:cNvSpPr txBox="1"/>
          <p:nvPr>
            <p:ph idx="1" type="body"/>
          </p:nvPr>
        </p:nvSpPr>
        <p:spPr>
          <a:xfrm>
            <a:off x="6183875" y="1266325"/>
            <a:ext cx="264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52425"/>
            <a:ext cx="527209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5" y="1038900"/>
            <a:ext cx="5979175" cy="25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597525" y="212400"/>
            <a:ext cx="2059200" cy="794100"/>
          </a:xfrm>
          <a:prstGeom prst="wedgeRoundRectCallout">
            <a:avLst>
              <a:gd fmla="val 57928" name="adj1"/>
              <a:gd fmla="val 7637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곧바로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- Commit 수행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8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4081150" cy="40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800" y="152400"/>
            <a:ext cx="4177601" cy="4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75" y="421425"/>
            <a:ext cx="5420250" cy="3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471700" y="421425"/>
            <a:ext cx="1549500" cy="1140600"/>
          </a:xfrm>
          <a:prstGeom prst="wedgeRoundRectCallout">
            <a:avLst>
              <a:gd fmla="val 59722" name="adj1"/>
              <a:gd fmla="val 2154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후 (잠시 시간 흐른뒤)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메세지 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59300" y="64025"/>
            <a:ext cx="2486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확인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25" y="129300"/>
            <a:ext cx="2739150" cy="4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